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1" r:id="rId2"/>
  </p:sldMasterIdLst>
  <p:notesMasterIdLst>
    <p:notesMasterId r:id="rId21"/>
  </p:notesMasterIdLst>
  <p:sldIdLst>
    <p:sldId id="265" r:id="rId3"/>
    <p:sldId id="433" r:id="rId4"/>
    <p:sldId id="274" r:id="rId5"/>
    <p:sldId id="395" r:id="rId6"/>
    <p:sldId id="396" r:id="rId7"/>
    <p:sldId id="397" r:id="rId8"/>
    <p:sldId id="518" r:id="rId9"/>
    <p:sldId id="470" r:id="rId10"/>
    <p:sldId id="515" r:id="rId11"/>
    <p:sldId id="516" r:id="rId12"/>
    <p:sldId id="523" r:id="rId13"/>
    <p:sldId id="328" r:id="rId14"/>
    <p:sldId id="521" r:id="rId15"/>
    <p:sldId id="517" r:id="rId16"/>
    <p:sldId id="327" r:id="rId17"/>
    <p:sldId id="519" r:id="rId18"/>
    <p:sldId id="329" r:id="rId19"/>
    <p:sldId id="309" r:id="rId2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616"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ZA"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80D54B19-A6FA-4846-BCF1-0B32FF8273AB}" type="datetimeFigureOut">
              <a:rPr lang="en-ZA" smtClean="0"/>
              <a:t>2018/12/05</a:t>
            </a:fld>
            <a:endParaRPr lang="en-ZA"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ZA"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ZA"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CE092BC0-442F-4794-BB9D-84B82C0E4E29}" type="slidenum">
              <a:rPr lang="en-ZA" smtClean="0"/>
              <a:t>‹#›</a:t>
            </a:fld>
            <a:endParaRPr lang="en-ZA" dirty="0"/>
          </a:p>
        </p:txBody>
      </p:sp>
    </p:spTree>
    <p:extLst>
      <p:ext uri="{BB962C8B-B14F-4D97-AF65-F5344CB8AC3E}">
        <p14:creationId xmlns:p14="http://schemas.microsoft.com/office/powerpoint/2010/main" val="34114284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require more than one slide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B667E1-E601-4AAF-B95C-B25720D70A60}" type="slidenum">
              <a:rPr kumimoji="0" lang="en-US" sz="1200" b="0" i="0" u="none" strike="noStrike" kern="1200" cap="none" spc="0" normalizeH="0" baseline="0" noProof="0" smtClean="0">
                <a:ln>
                  <a:noFill/>
                </a:ln>
                <a:solidFill>
                  <a:srgbClr val="363D3D"/>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srgbClr val="363D3D"/>
              </a:solidFill>
              <a:effectLst/>
              <a:uLnTx/>
              <a:uFillTx/>
              <a:latin typeface="Corbel"/>
              <a:ea typeface="+mn-ea"/>
              <a:cs typeface="+mn-cs"/>
            </a:endParaRPr>
          </a:p>
        </p:txBody>
      </p:sp>
    </p:spTree>
    <p:extLst>
      <p:ext uri="{BB962C8B-B14F-4D97-AF65-F5344CB8AC3E}">
        <p14:creationId xmlns:p14="http://schemas.microsoft.com/office/powerpoint/2010/main" val="301758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require more than one slide</a:t>
            </a:r>
          </a:p>
        </p:txBody>
      </p:sp>
      <p:sp>
        <p:nvSpPr>
          <p:cNvPr id="4" name="Slide Number Placeholder 3"/>
          <p:cNvSpPr>
            <a:spLocks noGrp="1"/>
          </p:cNvSpPr>
          <p:nvPr>
            <p:ph type="sldNum" sz="quarter" idx="10"/>
          </p:nvPr>
        </p:nvSpPr>
        <p:spPr/>
        <p:txBody>
          <a:bodyPr/>
          <a:lstStyle/>
          <a:p>
            <a:fld id="{7FB667E1-E601-4AAF-B95C-B25720D70A60}" type="slidenum">
              <a:rPr lang="en-US" smtClean="0"/>
              <a:t>16</a:t>
            </a:fld>
            <a:endParaRPr lang="en-US"/>
          </a:p>
        </p:txBody>
      </p:sp>
    </p:spTree>
    <p:extLst>
      <p:ext uri="{BB962C8B-B14F-4D97-AF65-F5344CB8AC3E}">
        <p14:creationId xmlns:p14="http://schemas.microsoft.com/office/powerpoint/2010/main" val="1185160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B667E1-E601-4AAF-B95C-B25720D70A60}" type="slidenum">
              <a:rPr kumimoji="0" lang="en-US" sz="1200" b="0" i="0" u="none" strike="noStrike" kern="1200" cap="none" spc="0" normalizeH="0" baseline="0" noProof="0" smtClean="0">
                <a:ln>
                  <a:noFill/>
                </a:ln>
                <a:solidFill>
                  <a:srgbClr val="363D3D"/>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363D3D"/>
              </a:solidFill>
              <a:effectLst/>
              <a:uLnTx/>
              <a:uFillTx/>
              <a:latin typeface="Corbel"/>
              <a:ea typeface="+mn-ea"/>
              <a:cs typeface="+mn-cs"/>
            </a:endParaRPr>
          </a:p>
        </p:txBody>
      </p:sp>
    </p:spTree>
    <p:extLst>
      <p:ext uri="{BB962C8B-B14F-4D97-AF65-F5344CB8AC3E}">
        <p14:creationId xmlns:p14="http://schemas.microsoft.com/office/powerpoint/2010/main" val="3473314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B667E1-E601-4AAF-B95C-B25720D70A60}" type="slidenum">
              <a:rPr kumimoji="0" lang="en-US" sz="1200" b="0" i="0" u="none" strike="noStrike" kern="1200" cap="none" spc="0" normalizeH="0" baseline="0" noProof="0" smtClean="0">
                <a:ln>
                  <a:noFill/>
                </a:ln>
                <a:solidFill>
                  <a:srgbClr val="363D3D"/>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srgbClr val="363D3D"/>
              </a:solidFill>
              <a:effectLst/>
              <a:uLnTx/>
              <a:uFillTx/>
              <a:latin typeface="Corbel"/>
              <a:ea typeface="+mn-ea"/>
              <a:cs typeface="+mn-cs"/>
            </a:endParaRPr>
          </a:p>
        </p:txBody>
      </p:sp>
    </p:spTree>
    <p:extLst>
      <p:ext uri="{BB962C8B-B14F-4D97-AF65-F5344CB8AC3E}">
        <p14:creationId xmlns:p14="http://schemas.microsoft.com/office/powerpoint/2010/main" val="1504732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require more than one slide</a:t>
            </a:r>
          </a:p>
        </p:txBody>
      </p:sp>
      <p:sp>
        <p:nvSpPr>
          <p:cNvPr id="4" name="Slide Number Placeholder 3"/>
          <p:cNvSpPr>
            <a:spLocks noGrp="1"/>
          </p:cNvSpPr>
          <p:nvPr>
            <p:ph type="sldNum" sz="quarter" idx="10"/>
          </p:nvPr>
        </p:nvSpPr>
        <p:spPr/>
        <p:txBody>
          <a:bodyPr/>
          <a:lstStyle/>
          <a:p>
            <a:fld id="{7FB667E1-E601-4AAF-B95C-B25720D70A60}" type="slidenum">
              <a:rPr lang="en-US" smtClean="0"/>
              <a:t>9</a:t>
            </a:fld>
            <a:endParaRPr lang="en-US"/>
          </a:p>
        </p:txBody>
      </p:sp>
    </p:spTree>
    <p:extLst>
      <p:ext uri="{BB962C8B-B14F-4D97-AF65-F5344CB8AC3E}">
        <p14:creationId xmlns:p14="http://schemas.microsoft.com/office/powerpoint/2010/main" val="3485786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require more than one slide</a:t>
            </a:r>
          </a:p>
        </p:txBody>
      </p:sp>
      <p:sp>
        <p:nvSpPr>
          <p:cNvPr id="4" name="Slide Number Placeholder 3"/>
          <p:cNvSpPr>
            <a:spLocks noGrp="1"/>
          </p:cNvSpPr>
          <p:nvPr>
            <p:ph type="sldNum" sz="quarter" idx="10"/>
          </p:nvPr>
        </p:nvSpPr>
        <p:spPr/>
        <p:txBody>
          <a:bodyPr/>
          <a:lstStyle/>
          <a:p>
            <a:fld id="{7FB667E1-E601-4AAF-B95C-B25720D70A60}" type="slidenum">
              <a:rPr lang="en-US" smtClean="0"/>
              <a:t>10</a:t>
            </a:fld>
            <a:endParaRPr lang="en-US"/>
          </a:p>
        </p:txBody>
      </p:sp>
    </p:spTree>
    <p:extLst>
      <p:ext uri="{BB962C8B-B14F-4D97-AF65-F5344CB8AC3E}">
        <p14:creationId xmlns:p14="http://schemas.microsoft.com/office/powerpoint/2010/main" val="3703671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require more than one slide</a:t>
            </a:r>
          </a:p>
        </p:txBody>
      </p:sp>
      <p:sp>
        <p:nvSpPr>
          <p:cNvPr id="4" name="Slide Number Placeholder 3"/>
          <p:cNvSpPr>
            <a:spLocks noGrp="1"/>
          </p:cNvSpPr>
          <p:nvPr>
            <p:ph type="sldNum" sz="quarter" idx="10"/>
          </p:nvPr>
        </p:nvSpPr>
        <p:spPr/>
        <p:txBody>
          <a:bodyPr/>
          <a:lstStyle/>
          <a:p>
            <a:fld id="{7FB667E1-E601-4AAF-B95C-B25720D70A60}" type="slidenum">
              <a:rPr lang="en-US" smtClean="0"/>
              <a:t>11</a:t>
            </a:fld>
            <a:endParaRPr lang="en-US"/>
          </a:p>
        </p:txBody>
      </p:sp>
    </p:spTree>
    <p:extLst>
      <p:ext uri="{BB962C8B-B14F-4D97-AF65-F5344CB8AC3E}">
        <p14:creationId xmlns:p14="http://schemas.microsoft.com/office/powerpoint/2010/main" val="447977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B667E1-E601-4AAF-B95C-B25720D70A60}" type="slidenum">
              <a:rPr kumimoji="0" lang="en-US" sz="1200" b="0" i="0" u="none" strike="noStrike" kern="1200" cap="none" spc="0" normalizeH="0" baseline="0" noProof="0" smtClean="0">
                <a:ln>
                  <a:noFill/>
                </a:ln>
                <a:solidFill>
                  <a:srgbClr val="363D3D"/>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srgbClr val="363D3D"/>
              </a:solidFill>
              <a:effectLst/>
              <a:uLnTx/>
              <a:uFillTx/>
              <a:latin typeface="Corbel"/>
              <a:ea typeface="+mn-ea"/>
              <a:cs typeface="+mn-cs"/>
            </a:endParaRPr>
          </a:p>
        </p:txBody>
      </p:sp>
    </p:spTree>
    <p:extLst>
      <p:ext uri="{BB962C8B-B14F-4D97-AF65-F5344CB8AC3E}">
        <p14:creationId xmlns:p14="http://schemas.microsoft.com/office/powerpoint/2010/main" val="335140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require more than one slide</a:t>
            </a:r>
          </a:p>
        </p:txBody>
      </p:sp>
      <p:sp>
        <p:nvSpPr>
          <p:cNvPr id="4" name="Slide Number Placeholder 3"/>
          <p:cNvSpPr>
            <a:spLocks noGrp="1"/>
          </p:cNvSpPr>
          <p:nvPr>
            <p:ph type="sldNum" sz="quarter" idx="10"/>
          </p:nvPr>
        </p:nvSpPr>
        <p:spPr/>
        <p:txBody>
          <a:bodyPr/>
          <a:lstStyle/>
          <a:p>
            <a:fld id="{7FB667E1-E601-4AAF-B95C-B25720D70A60}" type="slidenum">
              <a:rPr lang="en-US" smtClean="0"/>
              <a:t>13</a:t>
            </a:fld>
            <a:endParaRPr lang="en-US"/>
          </a:p>
        </p:txBody>
      </p:sp>
    </p:spTree>
    <p:extLst>
      <p:ext uri="{BB962C8B-B14F-4D97-AF65-F5344CB8AC3E}">
        <p14:creationId xmlns:p14="http://schemas.microsoft.com/office/powerpoint/2010/main" val="212923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require more than one slide</a:t>
            </a:r>
          </a:p>
        </p:txBody>
      </p:sp>
      <p:sp>
        <p:nvSpPr>
          <p:cNvPr id="4" name="Slide Number Placeholder 3"/>
          <p:cNvSpPr>
            <a:spLocks noGrp="1"/>
          </p:cNvSpPr>
          <p:nvPr>
            <p:ph type="sldNum" sz="quarter" idx="10"/>
          </p:nvPr>
        </p:nvSpPr>
        <p:spPr/>
        <p:txBody>
          <a:bodyPr/>
          <a:lstStyle/>
          <a:p>
            <a:fld id="{7FB667E1-E601-4AAF-B95C-B25720D70A60}" type="slidenum">
              <a:rPr lang="en-US" smtClean="0"/>
              <a:t>14</a:t>
            </a:fld>
            <a:endParaRPr lang="en-US"/>
          </a:p>
        </p:txBody>
      </p:sp>
    </p:spTree>
    <p:extLst>
      <p:ext uri="{BB962C8B-B14F-4D97-AF65-F5344CB8AC3E}">
        <p14:creationId xmlns:p14="http://schemas.microsoft.com/office/powerpoint/2010/main" val="1370121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B667E1-E601-4AAF-B95C-B25720D70A60}" type="slidenum">
              <a:rPr kumimoji="0" lang="en-US" sz="1200" b="0" i="0" u="none" strike="noStrike" kern="1200" cap="none" spc="0" normalizeH="0" baseline="0" noProof="0" smtClean="0">
                <a:ln>
                  <a:noFill/>
                </a:ln>
                <a:solidFill>
                  <a:srgbClr val="363D3D"/>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rgbClr val="363D3D"/>
              </a:solidFill>
              <a:effectLst/>
              <a:uLnTx/>
              <a:uFillTx/>
              <a:latin typeface="Corbel"/>
              <a:ea typeface="+mn-ea"/>
              <a:cs typeface="+mn-cs"/>
            </a:endParaRPr>
          </a:p>
        </p:txBody>
      </p:sp>
    </p:spTree>
    <p:extLst>
      <p:ext uri="{BB962C8B-B14F-4D97-AF65-F5344CB8AC3E}">
        <p14:creationId xmlns:p14="http://schemas.microsoft.com/office/powerpoint/2010/main" val="15968260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6" name="Rectangle 5"/>
          <p:cNvSpPr/>
          <p:nvPr/>
        </p:nvSpPr>
        <p:spPr bwMode="white">
          <a:xfrm>
            <a:off x="-20043" y="5574375"/>
            <a:ext cx="5112000" cy="36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5" name="Rectangle 14">
            <a:extLst>
              <a:ext uri="{FF2B5EF4-FFF2-40B4-BE49-F238E27FC236}">
                <a16:creationId xmlns:a16="http://schemas.microsoft.com/office/drawing/2014/main" id="{3C886E24-3A96-4191-AEEF-7FB3E46149DD}"/>
              </a:ext>
            </a:extLst>
          </p:cNvPr>
          <p:cNvSpPr/>
          <p:nvPr userDrawn="1"/>
        </p:nvSpPr>
        <p:spPr>
          <a:xfrm>
            <a:off x="-40608" y="-8439"/>
            <a:ext cx="5128496" cy="19582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7" name="Picture 6" descr="A close up of a logo&#10;&#10;Description generated with very high confidence">
            <a:extLst>
              <a:ext uri="{FF2B5EF4-FFF2-40B4-BE49-F238E27FC236}">
                <a16:creationId xmlns:a16="http://schemas.microsoft.com/office/drawing/2014/main" id="{7693B101-25DF-4ACA-865A-187E0324E7E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80" y="-8439"/>
            <a:ext cx="12216680" cy="6858000"/>
          </a:xfrm>
          <a:prstGeom prst="rect">
            <a:avLst/>
          </a:prstGeom>
        </p:spPr>
      </p:pic>
      <p:sp>
        <p:nvSpPr>
          <p:cNvPr id="2" name="Title 1"/>
          <p:cNvSpPr>
            <a:spLocks noGrp="1"/>
          </p:cNvSpPr>
          <p:nvPr>
            <p:ph type="ctrTitle"/>
          </p:nvPr>
        </p:nvSpPr>
        <p:spPr>
          <a:xfrm>
            <a:off x="6842502" y="978181"/>
            <a:ext cx="4632904" cy="2342424"/>
          </a:xfrm>
          <a:prstGeom prst="rect">
            <a:avLst/>
          </a:prstGeom>
        </p:spPr>
        <p:txBody>
          <a:bodyPr anchor="t">
            <a:normAutofit/>
          </a:bodyPr>
          <a:lstStyle>
            <a:lvl1pPr algn="l">
              <a:defRPr sz="4800">
                <a:solidFill>
                  <a:srgbClr val="007DA4"/>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3" name="Subtitle 2"/>
          <p:cNvSpPr>
            <a:spLocks noGrp="1"/>
          </p:cNvSpPr>
          <p:nvPr>
            <p:ph type="subTitle" idx="1"/>
          </p:nvPr>
        </p:nvSpPr>
        <p:spPr>
          <a:xfrm>
            <a:off x="6844038" y="3861048"/>
            <a:ext cx="4632905" cy="762000"/>
          </a:xfrm>
          <a:prstGeom prst="rect">
            <a:avLst/>
          </a:prstGeom>
        </p:spPr>
        <p:txBody>
          <a:bodyPr>
            <a:normAutofit/>
          </a:bodyPr>
          <a:lstStyle>
            <a:lvl1pPr marL="0" indent="0" algn="l">
              <a:spcBef>
                <a:spcPts val="0"/>
              </a:spcBef>
              <a:buNone/>
              <a:defRPr sz="2000" cap="none" baseline="0">
                <a:solidFill>
                  <a:srgbClr val="007DA4"/>
                </a:solidFill>
                <a:latin typeface="Arial" panose="020B0604020202020204" pitchFamily="34" charset="0"/>
                <a:cs typeface="Arial" panose="020B0604020202020204" pitchFamily="34" charset="0"/>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endParaRPr dirty="0"/>
          </a:p>
        </p:txBody>
      </p:sp>
      <p:pic>
        <p:nvPicPr>
          <p:cNvPr id="14" name="Picture 13">
            <a:extLst>
              <a:ext uri="{FF2B5EF4-FFF2-40B4-BE49-F238E27FC236}">
                <a16:creationId xmlns:a16="http://schemas.microsoft.com/office/drawing/2014/main" id="{B51ECC52-C760-497F-97C3-FD69B4881413}"/>
              </a:ext>
            </a:extLst>
          </p:cNvPr>
          <p:cNvPicPr>
            <a:picLocks noChangeAspect="1"/>
          </p:cNvPicPr>
          <p:nvPr userDrawn="1"/>
        </p:nvPicPr>
        <p:blipFill>
          <a:blip r:embed="rId3"/>
          <a:stretch>
            <a:fillRect/>
          </a:stretch>
        </p:blipFill>
        <p:spPr>
          <a:xfrm>
            <a:off x="611303" y="345856"/>
            <a:ext cx="4212516" cy="1803537"/>
          </a:xfrm>
          <a:prstGeom prst="rect">
            <a:avLst/>
          </a:prstGeom>
        </p:spPr>
      </p:pic>
      <p:sp>
        <p:nvSpPr>
          <p:cNvPr id="16" name="Subtitle 2">
            <a:extLst>
              <a:ext uri="{FF2B5EF4-FFF2-40B4-BE49-F238E27FC236}">
                <a16:creationId xmlns:a16="http://schemas.microsoft.com/office/drawing/2014/main" id="{678F81D4-DEAE-414C-A8E1-E6A312594E83}"/>
              </a:ext>
            </a:extLst>
          </p:cNvPr>
          <p:cNvSpPr txBox="1">
            <a:spLocks/>
          </p:cNvSpPr>
          <p:nvPr userDrawn="1"/>
        </p:nvSpPr>
        <p:spPr>
          <a:xfrm>
            <a:off x="6898862" y="6087561"/>
            <a:ext cx="4632905" cy="7620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0"/>
              </a:spcBef>
              <a:buClr>
                <a:schemeClr val="tx2"/>
              </a:buClr>
              <a:buSzPct val="80000"/>
              <a:buFont typeface="Wingdings" pitchFamily="2" charset="2"/>
              <a:buNone/>
              <a:defRPr sz="2000" kern="1200" cap="none" baseline="0">
                <a:solidFill>
                  <a:srgbClr val="007DA4"/>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1000"/>
              </a:spcBef>
              <a:buClr>
                <a:schemeClr val="tx2"/>
              </a:buClr>
              <a:buSzPct val="80000"/>
              <a:buFont typeface="Wingdings" pitchFamily="2" charset="2"/>
              <a:buNone/>
              <a:defRPr sz="2800" kern="1200">
                <a:solidFill>
                  <a:schemeClr val="tx2"/>
                </a:solidFill>
                <a:latin typeface="+mn-lt"/>
                <a:ea typeface="+mn-ea"/>
                <a:cs typeface="+mn-cs"/>
              </a:defRPr>
            </a:lvl2pPr>
            <a:lvl3pPr marL="914400" indent="0" algn="ctr" defTabSz="914400" rtl="0" eaLnBrk="1" latinLnBrk="0" hangingPunct="1">
              <a:lnSpc>
                <a:spcPct val="90000"/>
              </a:lnSpc>
              <a:spcBef>
                <a:spcPts val="800"/>
              </a:spcBef>
              <a:buClr>
                <a:schemeClr val="tx2"/>
              </a:buClr>
              <a:buSzPct val="80000"/>
              <a:buFont typeface="Wingdings" pitchFamily="2" charset="2"/>
              <a:buNone/>
              <a:defRPr sz="2400" kern="1200">
                <a:solidFill>
                  <a:schemeClr val="tx2"/>
                </a:solidFill>
                <a:latin typeface="+mn-lt"/>
                <a:ea typeface="+mn-ea"/>
                <a:cs typeface="+mn-cs"/>
              </a:defRPr>
            </a:lvl3pPr>
            <a:lvl4pPr marL="1371600" indent="0" algn="ctr" defTabSz="914400" rtl="0" eaLnBrk="1" latinLnBrk="0" hangingPunct="1">
              <a:lnSpc>
                <a:spcPct val="90000"/>
              </a:lnSpc>
              <a:spcBef>
                <a:spcPts val="800"/>
              </a:spcBef>
              <a:buClr>
                <a:schemeClr val="tx2"/>
              </a:buClr>
              <a:buSzPct val="80000"/>
              <a:buFont typeface="Wingdings" pitchFamily="2" charset="2"/>
              <a:buNone/>
              <a:defRPr sz="2000" kern="1200">
                <a:solidFill>
                  <a:schemeClr val="tx2"/>
                </a:solidFill>
                <a:latin typeface="+mn-lt"/>
                <a:ea typeface="+mn-ea"/>
                <a:cs typeface="+mn-cs"/>
              </a:defRPr>
            </a:lvl4pPr>
            <a:lvl5pPr marL="1828800" indent="0" algn="ctr" defTabSz="914400" rtl="0" eaLnBrk="1" latinLnBrk="0" hangingPunct="1">
              <a:lnSpc>
                <a:spcPct val="90000"/>
              </a:lnSpc>
              <a:spcBef>
                <a:spcPts val="800"/>
              </a:spcBef>
              <a:buClr>
                <a:schemeClr val="tx2"/>
              </a:buClr>
              <a:buSzPct val="80000"/>
              <a:buFont typeface="Wingdings" pitchFamily="2" charset="2"/>
              <a:buNone/>
              <a:defRPr sz="2000" kern="1200">
                <a:solidFill>
                  <a:schemeClr val="tx2"/>
                </a:solidFill>
                <a:latin typeface="+mn-lt"/>
                <a:ea typeface="+mn-ea"/>
                <a:cs typeface="+mn-cs"/>
              </a:defRPr>
            </a:lvl5pPr>
            <a:lvl6pPr marL="2286000" indent="0" algn="ctr" defTabSz="914400" rtl="0" eaLnBrk="1" latinLnBrk="0" hangingPunct="1">
              <a:lnSpc>
                <a:spcPct val="90000"/>
              </a:lnSpc>
              <a:spcBef>
                <a:spcPts val="800"/>
              </a:spcBef>
              <a:buSzPct val="80000"/>
              <a:buFont typeface="Wingdings" pitchFamily="2" charset="2"/>
              <a:buNone/>
              <a:defRPr sz="2000" kern="1200">
                <a:solidFill>
                  <a:schemeClr val="tx2"/>
                </a:solidFill>
                <a:latin typeface="+mn-lt"/>
                <a:ea typeface="+mn-ea"/>
                <a:cs typeface="+mn-cs"/>
              </a:defRPr>
            </a:lvl6pPr>
            <a:lvl7pPr marL="2743200" indent="0" algn="ctr" defTabSz="914400" rtl="0" eaLnBrk="1" latinLnBrk="0" hangingPunct="1">
              <a:lnSpc>
                <a:spcPct val="90000"/>
              </a:lnSpc>
              <a:spcBef>
                <a:spcPts val="800"/>
              </a:spcBef>
              <a:buSzPct val="80000"/>
              <a:buFont typeface="Wingdings" pitchFamily="2" charset="2"/>
              <a:buNone/>
              <a:defRPr sz="2000" kern="1200" baseline="0">
                <a:solidFill>
                  <a:schemeClr val="tx2"/>
                </a:solidFill>
                <a:latin typeface="+mn-lt"/>
                <a:ea typeface="+mn-ea"/>
                <a:cs typeface="+mn-cs"/>
              </a:defRPr>
            </a:lvl7pPr>
            <a:lvl8pPr marL="3200400" indent="0" algn="ctr" defTabSz="914400" rtl="0" eaLnBrk="1" latinLnBrk="0" hangingPunct="1">
              <a:lnSpc>
                <a:spcPct val="90000"/>
              </a:lnSpc>
              <a:spcBef>
                <a:spcPts val="800"/>
              </a:spcBef>
              <a:buSzPct val="80000"/>
              <a:buFont typeface="Wingdings" pitchFamily="2" charset="2"/>
              <a:buNone/>
              <a:defRPr sz="2000" kern="1200" baseline="0">
                <a:solidFill>
                  <a:schemeClr val="tx2"/>
                </a:solidFill>
                <a:latin typeface="+mn-lt"/>
                <a:ea typeface="+mn-ea"/>
                <a:cs typeface="+mn-cs"/>
              </a:defRPr>
            </a:lvl8pPr>
            <a:lvl9pPr marL="3657600" indent="0" algn="ctr" defTabSz="914400" rtl="0" eaLnBrk="1" latinLnBrk="0" hangingPunct="1">
              <a:lnSpc>
                <a:spcPct val="90000"/>
              </a:lnSpc>
              <a:spcBef>
                <a:spcPts val="800"/>
              </a:spcBef>
              <a:buSzPct val="80000"/>
              <a:buFont typeface="Wingdings" pitchFamily="2" charset="2"/>
              <a:buNone/>
              <a:defRPr sz="2000" kern="1200" baseline="0">
                <a:solidFill>
                  <a:schemeClr val="tx2"/>
                </a:solidFill>
                <a:latin typeface="+mn-lt"/>
                <a:ea typeface="+mn-ea"/>
                <a:cs typeface="+mn-cs"/>
              </a:defRPr>
            </a:lvl9pPr>
          </a:lstStyle>
          <a:p>
            <a:r>
              <a:rPr lang="en-ZA" b="0" dirty="0">
                <a:solidFill>
                  <a:schemeClr val="bg1"/>
                </a:solidFill>
              </a:rPr>
              <a:t>www.solugrowth.com</a:t>
            </a:r>
          </a:p>
        </p:txBody>
      </p:sp>
      <p:sp>
        <p:nvSpPr>
          <p:cNvPr id="9" name="Footer Placeholder 4">
            <a:extLst>
              <a:ext uri="{FF2B5EF4-FFF2-40B4-BE49-F238E27FC236}">
                <a16:creationId xmlns:a16="http://schemas.microsoft.com/office/drawing/2014/main" id="{7516A7DA-8F95-4EE3-B973-124443D2BE95}"/>
              </a:ext>
            </a:extLst>
          </p:cNvPr>
          <p:cNvSpPr txBox="1">
            <a:spLocks/>
          </p:cNvSpPr>
          <p:nvPr userDrawn="1"/>
        </p:nvSpPr>
        <p:spPr>
          <a:xfrm>
            <a:off x="621040" y="6566291"/>
            <a:ext cx="3314720" cy="256032"/>
          </a:xfrm>
          <a:prstGeom prst="rect">
            <a:avLst/>
          </a:prstGeom>
        </p:spPr>
        <p:txBody>
          <a:bodyPr/>
          <a:lstStyle>
            <a:defPPr>
              <a:defRPr lang="en-US"/>
            </a:defPPr>
            <a:lvl1pPr marL="0" algn="l" defTabSz="914400" rtl="0" eaLnBrk="1" latinLnBrk="0" hangingPunct="1">
              <a:defRPr sz="1800" kern="1200" cap="none" baseline="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ZA" sz="900" dirty="0"/>
              <a:t>© 2018 SoluGrowth Pty Ltd. All rights reserved.</a:t>
            </a:r>
          </a:p>
        </p:txBody>
      </p:sp>
    </p:spTree>
    <p:extLst>
      <p:ext uri="{BB962C8B-B14F-4D97-AF65-F5344CB8AC3E}">
        <p14:creationId xmlns:p14="http://schemas.microsoft.com/office/powerpoint/2010/main" val="3336508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lours">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F959A30-48C2-46C8-8BE6-6E024EB6D2D2}"/>
              </a:ext>
            </a:extLst>
          </p:cNvPr>
          <p:cNvSpPr txBox="1"/>
          <p:nvPr userDrawn="1"/>
        </p:nvSpPr>
        <p:spPr>
          <a:xfrm>
            <a:off x="326774" y="302286"/>
            <a:ext cx="11521280" cy="646331"/>
          </a:xfrm>
          <a:prstGeom prst="rect">
            <a:avLst/>
          </a:prstGeom>
          <a:noFill/>
        </p:spPr>
        <p:txBody>
          <a:bodyPr wrap="square" rtlCol="0">
            <a:spAutoFit/>
          </a:bodyPr>
          <a:lstStyle/>
          <a:p>
            <a:pPr lvl="0"/>
            <a:r>
              <a:rPr lang="en-US" b="1" dirty="0">
                <a:solidFill>
                  <a:srgbClr val="675DC6"/>
                </a:solidFill>
                <a:latin typeface="Arial" panose="020B0604020202020204" pitchFamily="34" charset="0"/>
                <a:cs typeface="Arial" panose="020B0604020202020204" pitchFamily="34" charset="0"/>
              </a:rPr>
              <a:t>REMOVE THIS PAGE AFTER COMPLETING YOUR PRESENTATION</a:t>
            </a:r>
          </a:p>
          <a:p>
            <a:pPr lvl="0"/>
            <a:r>
              <a:rPr lang="en-US" dirty="0">
                <a:solidFill>
                  <a:srgbClr val="646569"/>
                </a:solidFill>
                <a:latin typeface="Arial" panose="020B0604020202020204" pitchFamily="34" charset="0"/>
                <a:cs typeface="Arial" panose="020B0604020202020204" pitchFamily="34" charset="0"/>
              </a:rPr>
              <a:t>Choose the appropriate colours for aspects of your presentation from the Primary or Secondary colour palette.</a:t>
            </a:r>
          </a:p>
        </p:txBody>
      </p:sp>
      <p:sp>
        <p:nvSpPr>
          <p:cNvPr id="11" name="TextBox 10">
            <a:extLst>
              <a:ext uri="{FF2B5EF4-FFF2-40B4-BE49-F238E27FC236}">
                <a16:creationId xmlns:a16="http://schemas.microsoft.com/office/drawing/2014/main" id="{05DC9FE7-2197-468C-9CF8-E4F3288417B3}"/>
              </a:ext>
            </a:extLst>
          </p:cNvPr>
          <p:cNvSpPr txBox="1"/>
          <p:nvPr userDrawn="1"/>
        </p:nvSpPr>
        <p:spPr>
          <a:xfrm>
            <a:off x="335360" y="1305634"/>
            <a:ext cx="3528392" cy="369332"/>
          </a:xfrm>
          <a:prstGeom prst="rect">
            <a:avLst/>
          </a:prstGeom>
          <a:noFill/>
        </p:spPr>
        <p:txBody>
          <a:bodyPr wrap="square" rtlCol="0">
            <a:spAutoFit/>
          </a:bodyPr>
          <a:lstStyle/>
          <a:p>
            <a:pPr lvl="0"/>
            <a:r>
              <a:rPr lang="en-US" b="1" dirty="0">
                <a:solidFill>
                  <a:srgbClr val="646569"/>
                </a:solidFill>
                <a:latin typeface="Arial" panose="020B0604020202020204" pitchFamily="34" charset="0"/>
                <a:cs typeface="Arial" panose="020B0604020202020204" pitchFamily="34" charset="0"/>
              </a:rPr>
              <a:t>Primary colour palette</a:t>
            </a:r>
          </a:p>
        </p:txBody>
      </p:sp>
      <p:grpSp>
        <p:nvGrpSpPr>
          <p:cNvPr id="14" name="Group 13">
            <a:extLst>
              <a:ext uri="{FF2B5EF4-FFF2-40B4-BE49-F238E27FC236}">
                <a16:creationId xmlns:a16="http://schemas.microsoft.com/office/drawing/2014/main" id="{42A3A514-18EF-417C-9B2C-F75D139505C5}"/>
              </a:ext>
            </a:extLst>
          </p:cNvPr>
          <p:cNvGrpSpPr/>
          <p:nvPr userDrawn="1"/>
        </p:nvGrpSpPr>
        <p:grpSpPr>
          <a:xfrm>
            <a:off x="353260" y="1773898"/>
            <a:ext cx="3946262" cy="648000"/>
            <a:chOff x="353260" y="1773898"/>
            <a:chExt cx="3946262" cy="648000"/>
          </a:xfrm>
        </p:grpSpPr>
        <p:sp>
          <p:nvSpPr>
            <p:cNvPr id="12" name="TextBox 11">
              <a:extLst>
                <a:ext uri="{FF2B5EF4-FFF2-40B4-BE49-F238E27FC236}">
                  <a16:creationId xmlns:a16="http://schemas.microsoft.com/office/drawing/2014/main" id="{7A8AF633-0632-4A79-93D9-9721A3941D32}"/>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R0	G125	B164.</a:t>
              </a:r>
            </a:p>
          </p:txBody>
        </p:sp>
        <p:sp>
          <p:nvSpPr>
            <p:cNvPr id="13" name="Rectangle 12">
              <a:extLst>
                <a:ext uri="{FF2B5EF4-FFF2-40B4-BE49-F238E27FC236}">
                  <a16:creationId xmlns:a16="http://schemas.microsoft.com/office/drawing/2014/main" id="{A53593ED-F69F-4C29-9AB7-12DEA1602482}"/>
                </a:ext>
              </a:extLst>
            </p:cNvPr>
            <p:cNvSpPr/>
            <p:nvPr userDrawn="1"/>
          </p:nvSpPr>
          <p:spPr>
            <a:xfrm>
              <a:off x="353260" y="1773898"/>
              <a:ext cx="648072" cy="648000"/>
            </a:xfrm>
            <a:prstGeom prst="rect">
              <a:avLst/>
            </a:prstGeom>
            <a:solidFill>
              <a:srgbClr val="007DA4"/>
            </a:solidFill>
            <a:ln>
              <a:solidFill>
                <a:srgbClr val="007D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grpSp>
        <p:nvGrpSpPr>
          <p:cNvPr id="15" name="Group 14">
            <a:extLst>
              <a:ext uri="{FF2B5EF4-FFF2-40B4-BE49-F238E27FC236}">
                <a16:creationId xmlns:a16="http://schemas.microsoft.com/office/drawing/2014/main" id="{46E33610-2927-4D87-A20B-E8685CF2F797}"/>
              </a:ext>
            </a:extLst>
          </p:cNvPr>
          <p:cNvGrpSpPr/>
          <p:nvPr userDrawn="1"/>
        </p:nvGrpSpPr>
        <p:grpSpPr>
          <a:xfrm>
            <a:off x="344983" y="2586136"/>
            <a:ext cx="3946262" cy="648000"/>
            <a:chOff x="353260" y="1773898"/>
            <a:chExt cx="3946262" cy="648000"/>
          </a:xfrm>
        </p:grpSpPr>
        <p:sp>
          <p:nvSpPr>
            <p:cNvPr id="16" name="TextBox 15">
              <a:extLst>
                <a:ext uri="{FF2B5EF4-FFF2-40B4-BE49-F238E27FC236}">
                  <a16:creationId xmlns:a16="http://schemas.microsoft.com/office/drawing/2014/main" id="{5929D057-DE08-4BAA-A399-CC9A71DB8D2B}"/>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R6	G14	B159.</a:t>
              </a:r>
            </a:p>
          </p:txBody>
        </p:sp>
        <p:sp>
          <p:nvSpPr>
            <p:cNvPr id="17" name="Rectangle 16">
              <a:extLst>
                <a:ext uri="{FF2B5EF4-FFF2-40B4-BE49-F238E27FC236}">
                  <a16:creationId xmlns:a16="http://schemas.microsoft.com/office/drawing/2014/main" id="{71A39D4D-4EB5-447F-A163-B7D42465C207}"/>
                </a:ext>
              </a:extLst>
            </p:cNvPr>
            <p:cNvSpPr/>
            <p:nvPr userDrawn="1"/>
          </p:nvSpPr>
          <p:spPr>
            <a:xfrm>
              <a:off x="353260" y="1773898"/>
              <a:ext cx="648072" cy="648000"/>
            </a:xfrm>
            <a:prstGeom prst="rect">
              <a:avLst/>
            </a:prstGeom>
            <a:solidFill>
              <a:srgbClr val="060E9F"/>
            </a:solidFill>
            <a:ln>
              <a:solidFill>
                <a:srgbClr val="060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grpSp>
        <p:nvGrpSpPr>
          <p:cNvPr id="18" name="Group 17">
            <a:extLst>
              <a:ext uri="{FF2B5EF4-FFF2-40B4-BE49-F238E27FC236}">
                <a16:creationId xmlns:a16="http://schemas.microsoft.com/office/drawing/2014/main" id="{54F86C4A-607F-4610-A8FE-1280477FC6B4}"/>
              </a:ext>
            </a:extLst>
          </p:cNvPr>
          <p:cNvGrpSpPr/>
          <p:nvPr userDrawn="1"/>
        </p:nvGrpSpPr>
        <p:grpSpPr>
          <a:xfrm>
            <a:off x="353260" y="3398374"/>
            <a:ext cx="3946262" cy="648000"/>
            <a:chOff x="353260" y="1773898"/>
            <a:chExt cx="3946262" cy="648000"/>
          </a:xfrm>
        </p:grpSpPr>
        <p:sp>
          <p:nvSpPr>
            <p:cNvPr id="19" name="TextBox 18">
              <a:extLst>
                <a:ext uri="{FF2B5EF4-FFF2-40B4-BE49-F238E27FC236}">
                  <a16:creationId xmlns:a16="http://schemas.microsoft.com/office/drawing/2014/main" id="{98A7A25A-9E86-4273-9930-D94ABF7032B8}"/>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R103	G93	B198.</a:t>
              </a:r>
            </a:p>
          </p:txBody>
        </p:sp>
        <p:sp>
          <p:nvSpPr>
            <p:cNvPr id="20" name="Rectangle 19">
              <a:extLst>
                <a:ext uri="{FF2B5EF4-FFF2-40B4-BE49-F238E27FC236}">
                  <a16:creationId xmlns:a16="http://schemas.microsoft.com/office/drawing/2014/main" id="{7DF220D3-128D-40EC-9F32-FE7685111F73}"/>
                </a:ext>
              </a:extLst>
            </p:cNvPr>
            <p:cNvSpPr/>
            <p:nvPr userDrawn="1"/>
          </p:nvSpPr>
          <p:spPr>
            <a:xfrm>
              <a:off x="353260" y="1773898"/>
              <a:ext cx="648072" cy="648000"/>
            </a:xfrm>
            <a:prstGeom prst="rect">
              <a:avLst/>
            </a:prstGeom>
            <a:solidFill>
              <a:srgbClr val="675DC6"/>
            </a:solidFill>
            <a:ln>
              <a:solidFill>
                <a:srgbClr val="675D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grpSp>
        <p:nvGrpSpPr>
          <p:cNvPr id="21" name="Group 20">
            <a:extLst>
              <a:ext uri="{FF2B5EF4-FFF2-40B4-BE49-F238E27FC236}">
                <a16:creationId xmlns:a16="http://schemas.microsoft.com/office/drawing/2014/main" id="{3BBFF79A-2B39-452A-B7A9-ACB6A985278E}"/>
              </a:ext>
            </a:extLst>
          </p:cNvPr>
          <p:cNvGrpSpPr/>
          <p:nvPr userDrawn="1"/>
        </p:nvGrpSpPr>
        <p:grpSpPr>
          <a:xfrm>
            <a:off x="353260" y="4210612"/>
            <a:ext cx="3946262" cy="648000"/>
            <a:chOff x="353260" y="1773898"/>
            <a:chExt cx="3946262" cy="648000"/>
          </a:xfrm>
        </p:grpSpPr>
        <p:sp>
          <p:nvSpPr>
            <p:cNvPr id="22" name="TextBox 21">
              <a:extLst>
                <a:ext uri="{FF2B5EF4-FFF2-40B4-BE49-F238E27FC236}">
                  <a16:creationId xmlns:a16="http://schemas.microsoft.com/office/drawing/2014/main" id="{4494ED20-9CDD-4B4C-A770-3DF0AD57884E}"/>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R100	G101	B105</a:t>
              </a:r>
            </a:p>
          </p:txBody>
        </p:sp>
        <p:sp>
          <p:nvSpPr>
            <p:cNvPr id="23" name="Rectangle 22">
              <a:extLst>
                <a:ext uri="{FF2B5EF4-FFF2-40B4-BE49-F238E27FC236}">
                  <a16:creationId xmlns:a16="http://schemas.microsoft.com/office/drawing/2014/main" id="{A017E3AD-50F4-4D5D-904D-B132E590EF91}"/>
                </a:ext>
              </a:extLst>
            </p:cNvPr>
            <p:cNvSpPr/>
            <p:nvPr userDrawn="1"/>
          </p:nvSpPr>
          <p:spPr>
            <a:xfrm>
              <a:off x="353260" y="1773898"/>
              <a:ext cx="648072" cy="648000"/>
            </a:xfrm>
            <a:prstGeom prst="rect">
              <a:avLst/>
            </a:prstGeom>
            <a:solidFill>
              <a:srgbClr val="646569"/>
            </a:solidFill>
            <a:ln>
              <a:solidFill>
                <a:srgbClr val="6465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sp>
        <p:nvSpPr>
          <p:cNvPr id="24" name="TextBox 23">
            <a:extLst>
              <a:ext uri="{FF2B5EF4-FFF2-40B4-BE49-F238E27FC236}">
                <a16:creationId xmlns:a16="http://schemas.microsoft.com/office/drawing/2014/main" id="{5820AED8-3E6D-4519-AF45-8E3C30A6EAE6}"/>
              </a:ext>
            </a:extLst>
          </p:cNvPr>
          <p:cNvSpPr txBox="1"/>
          <p:nvPr userDrawn="1"/>
        </p:nvSpPr>
        <p:spPr>
          <a:xfrm>
            <a:off x="4331804" y="1322447"/>
            <a:ext cx="3528392" cy="369332"/>
          </a:xfrm>
          <a:prstGeom prst="rect">
            <a:avLst/>
          </a:prstGeom>
          <a:noFill/>
        </p:spPr>
        <p:txBody>
          <a:bodyPr wrap="square" rtlCol="0">
            <a:spAutoFit/>
          </a:bodyPr>
          <a:lstStyle/>
          <a:p>
            <a:pPr lvl="0"/>
            <a:r>
              <a:rPr lang="en-US" b="1" dirty="0">
                <a:solidFill>
                  <a:srgbClr val="646569"/>
                </a:solidFill>
                <a:latin typeface="Arial" panose="020B0604020202020204" pitchFamily="34" charset="0"/>
                <a:cs typeface="Arial" panose="020B0604020202020204" pitchFamily="34" charset="0"/>
              </a:rPr>
              <a:t>Secondary colour palette</a:t>
            </a:r>
          </a:p>
        </p:txBody>
      </p:sp>
      <p:grpSp>
        <p:nvGrpSpPr>
          <p:cNvPr id="25" name="Group 24">
            <a:extLst>
              <a:ext uri="{FF2B5EF4-FFF2-40B4-BE49-F238E27FC236}">
                <a16:creationId xmlns:a16="http://schemas.microsoft.com/office/drawing/2014/main" id="{47CF7100-52A8-4AAD-8106-8C2465FE61B6}"/>
              </a:ext>
            </a:extLst>
          </p:cNvPr>
          <p:cNvGrpSpPr/>
          <p:nvPr userDrawn="1"/>
        </p:nvGrpSpPr>
        <p:grpSpPr>
          <a:xfrm>
            <a:off x="4433356" y="1773898"/>
            <a:ext cx="3946262" cy="648000"/>
            <a:chOff x="353260" y="1773898"/>
            <a:chExt cx="3946262" cy="648000"/>
          </a:xfrm>
        </p:grpSpPr>
        <p:sp>
          <p:nvSpPr>
            <p:cNvPr id="26" name="TextBox 25">
              <a:extLst>
                <a:ext uri="{FF2B5EF4-FFF2-40B4-BE49-F238E27FC236}">
                  <a16:creationId xmlns:a16="http://schemas.microsoft.com/office/drawing/2014/main" id="{990E2D53-B9F5-4F03-9055-C5C741B5C385}"/>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R164	G123	B93</a:t>
              </a:r>
            </a:p>
          </p:txBody>
        </p:sp>
        <p:sp>
          <p:nvSpPr>
            <p:cNvPr id="27" name="Rectangle 26">
              <a:extLst>
                <a:ext uri="{FF2B5EF4-FFF2-40B4-BE49-F238E27FC236}">
                  <a16:creationId xmlns:a16="http://schemas.microsoft.com/office/drawing/2014/main" id="{65A48732-8EFB-4F66-A405-BDDF609BE74A}"/>
                </a:ext>
              </a:extLst>
            </p:cNvPr>
            <p:cNvSpPr/>
            <p:nvPr userDrawn="1"/>
          </p:nvSpPr>
          <p:spPr>
            <a:xfrm>
              <a:off x="353260" y="1773898"/>
              <a:ext cx="648072" cy="648000"/>
            </a:xfrm>
            <a:prstGeom prst="rect">
              <a:avLst/>
            </a:prstGeom>
            <a:solidFill>
              <a:srgbClr val="A4D55D"/>
            </a:solidFill>
            <a:ln>
              <a:solidFill>
                <a:srgbClr val="A4D5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grpSp>
        <p:nvGrpSpPr>
          <p:cNvPr id="28" name="Group 27">
            <a:extLst>
              <a:ext uri="{FF2B5EF4-FFF2-40B4-BE49-F238E27FC236}">
                <a16:creationId xmlns:a16="http://schemas.microsoft.com/office/drawing/2014/main" id="{11B3B846-5647-4696-9806-32949CF98BA0}"/>
              </a:ext>
            </a:extLst>
          </p:cNvPr>
          <p:cNvGrpSpPr/>
          <p:nvPr userDrawn="1"/>
        </p:nvGrpSpPr>
        <p:grpSpPr>
          <a:xfrm>
            <a:off x="4425079" y="2586136"/>
            <a:ext cx="3946262" cy="648000"/>
            <a:chOff x="353260" y="1773898"/>
            <a:chExt cx="3946262" cy="648000"/>
          </a:xfrm>
        </p:grpSpPr>
        <p:sp>
          <p:nvSpPr>
            <p:cNvPr id="29" name="TextBox 28">
              <a:extLst>
                <a:ext uri="{FF2B5EF4-FFF2-40B4-BE49-F238E27FC236}">
                  <a16:creationId xmlns:a16="http://schemas.microsoft.com/office/drawing/2014/main" id="{FC752649-DCB3-4524-9655-3968936DD497}"/>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R255	G158	B22</a:t>
              </a:r>
            </a:p>
          </p:txBody>
        </p:sp>
        <p:sp>
          <p:nvSpPr>
            <p:cNvPr id="30" name="Rectangle 29">
              <a:extLst>
                <a:ext uri="{FF2B5EF4-FFF2-40B4-BE49-F238E27FC236}">
                  <a16:creationId xmlns:a16="http://schemas.microsoft.com/office/drawing/2014/main" id="{9C5B88C7-3366-4B17-9689-7BF3C80402C1}"/>
                </a:ext>
              </a:extLst>
            </p:cNvPr>
            <p:cNvSpPr/>
            <p:nvPr userDrawn="1"/>
          </p:nvSpPr>
          <p:spPr>
            <a:xfrm>
              <a:off x="353260" y="1773898"/>
              <a:ext cx="648072" cy="648000"/>
            </a:xfrm>
            <a:prstGeom prst="rect">
              <a:avLst/>
            </a:prstGeom>
            <a:solidFill>
              <a:srgbClr val="FF9E16"/>
            </a:solidFill>
            <a:ln>
              <a:solidFill>
                <a:srgbClr val="FF9E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grpSp>
        <p:nvGrpSpPr>
          <p:cNvPr id="31" name="Group 30">
            <a:extLst>
              <a:ext uri="{FF2B5EF4-FFF2-40B4-BE49-F238E27FC236}">
                <a16:creationId xmlns:a16="http://schemas.microsoft.com/office/drawing/2014/main" id="{58EC1B5B-BA65-4143-9F3C-FDE42DB38A8A}"/>
              </a:ext>
            </a:extLst>
          </p:cNvPr>
          <p:cNvGrpSpPr/>
          <p:nvPr userDrawn="1"/>
        </p:nvGrpSpPr>
        <p:grpSpPr>
          <a:xfrm>
            <a:off x="4433356" y="3398374"/>
            <a:ext cx="3946262" cy="648000"/>
            <a:chOff x="353260" y="1773898"/>
            <a:chExt cx="3946262" cy="648000"/>
          </a:xfrm>
        </p:grpSpPr>
        <p:sp>
          <p:nvSpPr>
            <p:cNvPr id="32" name="TextBox 31">
              <a:extLst>
                <a:ext uri="{FF2B5EF4-FFF2-40B4-BE49-F238E27FC236}">
                  <a16:creationId xmlns:a16="http://schemas.microsoft.com/office/drawing/2014/main" id="{3FCCE978-4617-451A-A93E-88DB7CDA9B6A}"/>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R195	G0	B47</a:t>
              </a:r>
            </a:p>
          </p:txBody>
        </p:sp>
        <p:sp>
          <p:nvSpPr>
            <p:cNvPr id="33" name="Rectangle 32">
              <a:extLst>
                <a:ext uri="{FF2B5EF4-FFF2-40B4-BE49-F238E27FC236}">
                  <a16:creationId xmlns:a16="http://schemas.microsoft.com/office/drawing/2014/main" id="{43803B3F-DCC2-48A7-A96E-F4CE967A446B}"/>
                </a:ext>
              </a:extLst>
            </p:cNvPr>
            <p:cNvSpPr/>
            <p:nvPr userDrawn="1"/>
          </p:nvSpPr>
          <p:spPr>
            <a:xfrm>
              <a:off x="353260" y="1773898"/>
              <a:ext cx="648072" cy="648000"/>
            </a:xfrm>
            <a:prstGeom prst="rect">
              <a:avLst/>
            </a:prstGeom>
            <a:solidFill>
              <a:srgbClr val="C3002F"/>
            </a:solidFill>
            <a:ln>
              <a:solidFill>
                <a:srgbClr val="C300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grpSp>
        <p:nvGrpSpPr>
          <p:cNvPr id="34" name="Group 33">
            <a:extLst>
              <a:ext uri="{FF2B5EF4-FFF2-40B4-BE49-F238E27FC236}">
                <a16:creationId xmlns:a16="http://schemas.microsoft.com/office/drawing/2014/main" id="{AE665FBA-DB29-4C1B-B6A9-BF869DA38EEB}"/>
              </a:ext>
            </a:extLst>
          </p:cNvPr>
          <p:cNvGrpSpPr/>
          <p:nvPr userDrawn="1"/>
        </p:nvGrpSpPr>
        <p:grpSpPr>
          <a:xfrm>
            <a:off x="4433356" y="4210612"/>
            <a:ext cx="3946262" cy="648000"/>
            <a:chOff x="353260" y="1773898"/>
            <a:chExt cx="3946262" cy="648000"/>
          </a:xfrm>
        </p:grpSpPr>
        <p:sp>
          <p:nvSpPr>
            <p:cNvPr id="35" name="TextBox 34">
              <a:extLst>
                <a:ext uri="{FF2B5EF4-FFF2-40B4-BE49-F238E27FC236}">
                  <a16:creationId xmlns:a16="http://schemas.microsoft.com/office/drawing/2014/main" id="{32C4B81F-79DE-4BD6-BAF5-14BD1ED210CD}"/>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R0	G148	B130</a:t>
              </a:r>
            </a:p>
          </p:txBody>
        </p:sp>
        <p:sp>
          <p:nvSpPr>
            <p:cNvPr id="36" name="Rectangle 35">
              <a:extLst>
                <a:ext uri="{FF2B5EF4-FFF2-40B4-BE49-F238E27FC236}">
                  <a16:creationId xmlns:a16="http://schemas.microsoft.com/office/drawing/2014/main" id="{B3FEDA0E-C60B-43F1-993B-1994D5874F66}"/>
                </a:ext>
              </a:extLst>
            </p:cNvPr>
            <p:cNvSpPr/>
            <p:nvPr userDrawn="1"/>
          </p:nvSpPr>
          <p:spPr>
            <a:xfrm>
              <a:off x="353260" y="1773898"/>
              <a:ext cx="648072" cy="648000"/>
            </a:xfrm>
            <a:prstGeom prst="rect">
              <a:avLst/>
            </a:prstGeom>
            <a:solidFill>
              <a:srgbClr val="009482"/>
            </a:solidFill>
            <a:ln>
              <a:solidFill>
                <a:srgbClr val="0094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grpSp>
        <p:nvGrpSpPr>
          <p:cNvPr id="37" name="Group 36">
            <a:extLst>
              <a:ext uri="{FF2B5EF4-FFF2-40B4-BE49-F238E27FC236}">
                <a16:creationId xmlns:a16="http://schemas.microsoft.com/office/drawing/2014/main" id="{41C25C2A-20BA-473A-A029-9CDF68EBAEDD}"/>
              </a:ext>
            </a:extLst>
          </p:cNvPr>
          <p:cNvGrpSpPr/>
          <p:nvPr userDrawn="1"/>
        </p:nvGrpSpPr>
        <p:grpSpPr>
          <a:xfrm>
            <a:off x="8289689" y="1773898"/>
            <a:ext cx="3946262" cy="648000"/>
            <a:chOff x="353260" y="1773898"/>
            <a:chExt cx="3946262" cy="648000"/>
          </a:xfrm>
        </p:grpSpPr>
        <p:sp>
          <p:nvSpPr>
            <p:cNvPr id="38" name="TextBox 37">
              <a:extLst>
                <a:ext uri="{FF2B5EF4-FFF2-40B4-BE49-F238E27FC236}">
                  <a16:creationId xmlns:a16="http://schemas.microsoft.com/office/drawing/2014/main" id="{ED442E67-BC1C-480A-8494-936F937D3DA6}"/>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R190	G149	B91</a:t>
              </a:r>
            </a:p>
          </p:txBody>
        </p:sp>
        <p:sp>
          <p:nvSpPr>
            <p:cNvPr id="39" name="Rectangle 38">
              <a:extLst>
                <a:ext uri="{FF2B5EF4-FFF2-40B4-BE49-F238E27FC236}">
                  <a16:creationId xmlns:a16="http://schemas.microsoft.com/office/drawing/2014/main" id="{CAC0C287-C932-47C7-88C3-DDEC942BB851}"/>
                </a:ext>
              </a:extLst>
            </p:cNvPr>
            <p:cNvSpPr/>
            <p:nvPr userDrawn="1"/>
          </p:nvSpPr>
          <p:spPr>
            <a:xfrm>
              <a:off x="353260" y="1773898"/>
              <a:ext cx="648072" cy="648000"/>
            </a:xfrm>
            <a:prstGeom prst="rect">
              <a:avLst/>
            </a:prstGeom>
            <a:solidFill>
              <a:srgbClr val="BE955B"/>
            </a:solidFill>
            <a:ln>
              <a:solidFill>
                <a:srgbClr val="BE95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grpSp>
        <p:nvGrpSpPr>
          <p:cNvPr id="40" name="Group 39">
            <a:extLst>
              <a:ext uri="{FF2B5EF4-FFF2-40B4-BE49-F238E27FC236}">
                <a16:creationId xmlns:a16="http://schemas.microsoft.com/office/drawing/2014/main" id="{9577C40B-0825-4421-9C8C-386AB9FAE228}"/>
              </a:ext>
            </a:extLst>
          </p:cNvPr>
          <p:cNvGrpSpPr/>
          <p:nvPr userDrawn="1"/>
        </p:nvGrpSpPr>
        <p:grpSpPr>
          <a:xfrm>
            <a:off x="8281412" y="2586136"/>
            <a:ext cx="3946262" cy="648000"/>
            <a:chOff x="353260" y="1773898"/>
            <a:chExt cx="3946262" cy="648000"/>
          </a:xfrm>
        </p:grpSpPr>
        <p:sp>
          <p:nvSpPr>
            <p:cNvPr id="41" name="TextBox 40">
              <a:extLst>
                <a:ext uri="{FF2B5EF4-FFF2-40B4-BE49-F238E27FC236}">
                  <a16:creationId xmlns:a16="http://schemas.microsoft.com/office/drawing/2014/main" id="{6160AA74-E42E-495F-976B-430EB9236A19}"/>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R124	G152	B171</a:t>
              </a:r>
            </a:p>
          </p:txBody>
        </p:sp>
        <p:sp>
          <p:nvSpPr>
            <p:cNvPr id="42" name="Rectangle 41">
              <a:extLst>
                <a:ext uri="{FF2B5EF4-FFF2-40B4-BE49-F238E27FC236}">
                  <a16:creationId xmlns:a16="http://schemas.microsoft.com/office/drawing/2014/main" id="{F86E7BE2-8B5B-44FA-8CB9-879C2343072D}"/>
                </a:ext>
              </a:extLst>
            </p:cNvPr>
            <p:cNvSpPr/>
            <p:nvPr userDrawn="1"/>
          </p:nvSpPr>
          <p:spPr>
            <a:xfrm>
              <a:off x="353260" y="1773898"/>
              <a:ext cx="648072" cy="648000"/>
            </a:xfrm>
            <a:prstGeom prst="rect">
              <a:avLst/>
            </a:prstGeom>
            <a:solidFill>
              <a:srgbClr val="7C98AB"/>
            </a:solidFill>
            <a:ln>
              <a:solidFill>
                <a:srgbClr val="7C98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grpSp>
        <p:nvGrpSpPr>
          <p:cNvPr id="43" name="Group 42">
            <a:extLst>
              <a:ext uri="{FF2B5EF4-FFF2-40B4-BE49-F238E27FC236}">
                <a16:creationId xmlns:a16="http://schemas.microsoft.com/office/drawing/2014/main" id="{9E79AEC9-897B-4347-9EDD-B22C96DABF81}"/>
              </a:ext>
            </a:extLst>
          </p:cNvPr>
          <p:cNvGrpSpPr/>
          <p:nvPr userDrawn="1"/>
        </p:nvGrpSpPr>
        <p:grpSpPr>
          <a:xfrm>
            <a:off x="8289689" y="3398374"/>
            <a:ext cx="3946262" cy="648000"/>
            <a:chOff x="353260" y="1773898"/>
            <a:chExt cx="3946262" cy="648000"/>
          </a:xfrm>
        </p:grpSpPr>
        <p:sp>
          <p:nvSpPr>
            <p:cNvPr id="44" name="TextBox 43">
              <a:extLst>
                <a:ext uri="{FF2B5EF4-FFF2-40B4-BE49-F238E27FC236}">
                  <a16:creationId xmlns:a16="http://schemas.microsoft.com/office/drawing/2014/main" id="{4559A5FA-5A24-4865-B1AC-950A2DBCEA6D}"/>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R163	G164	B171.</a:t>
              </a:r>
            </a:p>
          </p:txBody>
        </p:sp>
        <p:sp>
          <p:nvSpPr>
            <p:cNvPr id="45" name="Rectangle 44">
              <a:extLst>
                <a:ext uri="{FF2B5EF4-FFF2-40B4-BE49-F238E27FC236}">
                  <a16:creationId xmlns:a16="http://schemas.microsoft.com/office/drawing/2014/main" id="{0250300B-69C8-4A30-8D1E-E35B1FA6C7F6}"/>
                </a:ext>
              </a:extLst>
            </p:cNvPr>
            <p:cNvSpPr/>
            <p:nvPr userDrawn="1"/>
          </p:nvSpPr>
          <p:spPr>
            <a:xfrm>
              <a:off x="353260" y="1773898"/>
              <a:ext cx="648072" cy="648000"/>
            </a:xfrm>
            <a:prstGeom prst="rect">
              <a:avLst/>
            </a:prstGeom>
            <a:solidFill>
              <a:srgbClr val="A3A4AB"/>
            </a:solidFill>
            <a:ln>
              <a:solidFill>
                <a:srgbClr val="A3A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grpSp>
        <p:nvGrpSpPr>
          <p:cNvPr id="46" name="Group 45">
            <a:extLst>
              <a:ext uri="{FF2B5EF4-FFF2-40B4-BE49-F238E27FC236}">
                <a16:creationId xmlns:a16="http://schemas.microsoft.com/office/drawing/2014/main" id="{8F3DCDE0-0E49-4028-8428-4D6B1BA2A3CF}"/>
              </a:ext>
            </a:extLst>
          </p:cNvPr>
          <p:cNvGrpSpPr/>
          <p:nvPr userDrawn="1"/>
        </p:nvGrpSpPr>
        <p:grpSpPr>
          <a:xfrm>
            <a:off x="8289689" y="4210612"/>
            <a:ext cx="3946262" cy="648000"/>
            <a:chOff x="353260" y="1773898"/>
            <a:chExt cx="3946262" cy="648000"/>
          </a:xfrm>
        </p:grpSpPr>
        <p:sp>
          <p:nvSpPr>
            <p:cNvPr id="47" name="TextBox 46">
              <a:extLst>
                <a:ext uri="{FF2B5EF4-FFF2-40B4-BE49-F238E27FC236}">
                  <a16:creationId xmlns:a16="http://schemas.microsoft.com/office/drawing/2014/main" id="{97E377AE-64AB-4972-A9A0-45380A10717C}"/>
                </a:ext>
              </a:extLst>
            </p:cNvPr>
            <p:cNvSpPr txBox="1"/>
            <p:nvPr userDrawn="1"/>
          </p:nvSpPr>
          <p:spPr>
            <a:xfrm>
              <a:off x="1131170" y="1913232"/>
              <a:ext cx="3168352" cy="369332"/>
            </a:xfrm>
            <a:prstGeom prst="rect">
              <a:avLst/>
            </a:prstGeom>
            <a:noFill/>
          </p:spPr>
          <p:txBody>
            <a:bodyPr wrap="square" rtlCol="0">
              <a:spAutoFit/>
            </a:bodyPr>
            <a:lstStyle/>
            <a:p>
              <a:pPr lvl="0"/>
              <a:r>
                <a:rPr lang="en-US" dirty="0">
                  <a:solidFill>
                    <a:srgbClr val="646569"/>
                  </a:solidFill>
                  <a:latin typeface="Arial" panose="020B0604020202020204" pitchFamily="34" charset="0"/>
                  <a:cs typeface="Arial" panose="020B0604020202020204" pitchFamily="34" charset="0"/>
                </a:rPr>
                <a:t>R216	G206	B141</a:t>
              </a:r>
            </a:p>
          </p:txBody>
        </p:sp>
        <p:sp>
          <p:nvSpPr>
            <p:cNvPr id="48" name="Rectangle 47">
              <a:extLst>
                <a:ext uri="{FF2B5EF4-FFF2-40B4-BE49-F238E27FC236}">
                  <a16:creationId xmlns:a16="http://schemas.microsoft.com/office/drawing/2014/main" id="{024750F8-878A-47F0-979D-C7C2E75BA7AC}"/>
                </a:ext>
              </a:extLst>
            </p:cNvPr>
            <p:cNvSpPr/>
            <p:nvPr userDrawn="1"/>
          </p:nvSpPr>
          <p:spPr>
            <a:xfrm>
              <a:off x="353260" y="1773898"/>
              <a:ext cx="648072" cy="648000"/>
            </a:xfrm>
            <a:prstGeom prst="rect">
              <a:avLst/>
            </a:prstGeom>
            <a:solidFill>
              <a:srgbClr val="D8CE8D"/>
            </a:solidFill>
            <a:ln>
              <a:solidFill>
                <a:srgbClr val="D8CE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sp>
        <p:nvSpPr>
          <p:cNvPr id="50" name="Rectangle 49">
            <a:extLst>
              <a:ext uri="{FF2B5EF4-FFF2-40B4-BE49-F238E27FC236}">
                <a16:creationId xmlns:a16="http://schemas.microsoft.com/office/drawing/2014/main" id="{939C095D-3FB8-4DC9-B22B-4993A1C34FEA}"/>
              </a:ext>
            </a:extLst>
          </p:cNvPr>
          <p:cNvSpPr/>
          <p:nvPr userDrawn="1"/>
        </p:nvSpPr>
        <p:spPr>
          <a:xfrm>
            <a:off x="182759" y="1208202"/>
            <a:ext cx="3680994" cy="4093006"/>
          </a:xfrm>
          <a:prstGeom prst="rect">
            <a:avLst/>
          </a:prstGeom>
          <a:solidFill>
            <a:srgbClr val="A3A4AB">
              <a:alpha val="10196"/>
            </a:srgbClr>
          </a:solidFill>
          <a:ln>
            <a:solidFill>
              <a:srgbClr val="A3A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3839696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2" name="Picture 11" descr="A close up of a map&#10;&#10;Description generated with high confidence">
            <a:extLst>
              <a:ext uri="{FF2B5EF4-FFF2-40B4-BE49-F238E27FC236}">
                <a16:creationId xmlns:a16="http://schemas.microsoft.com/office/drawing/2014/main" id="{1218FA40-C774-4715-A92D-CB64827352F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8399" t="108" r="14103" b="-108"/>
          <a:stretch/>
        </p:blipFill>
        <p:spPr>
          <a:xfrm>
            <a:off x="4933781" y="-7151"/>
            <a:ext cx="7601081" cy="6857999"/>
          </a:xfrm>
          <a:prstGeom prst="rect">
            <a:avLst/>
          </a:prstGeom>
        </p:spPr>
      </p:pic>
      <p:sp>
        <p:nvSpPr>
          <p:cNvPr id="4" name="Rectangle 3"/>
          <p:cNvSpPr/>
          <p:nvPr/>
        </p:nvSpPr>
        <p:spPr bwMode="ltGray">
          <a:xfrm>
            <a:off x="-24680" y="6987"/>
            <a:ext cx="5108453" cy="6878397"/>
          </a:xfrm>
          <a:prstGeom prst="rect">
            <a:avLst/>
          </a:prstGeom>
          <a:solidFill>
            <a:srgbClr val="007DA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dirty="0">
              <a:ln>
                <a:noFill/>
              </a:ln>
              <a:solidFill>
                <a:prstClr val="white"/>
              </a:solidFill>
              <a:effectLst/>
              <a:uLnTx/>
              <a:uFillTx/>
              <a:latin typeface="Euphemia"/>
              <a:ea typeface="+mn-ea"/>
              <a:cs typeface="+mn-cs"/>
            </a:endParaRPr>
          </a:p>
        </p:txBody>
      </p:sp>
      <p:sp>
        <p:nvSpPr>
          <p:cNvPr id="6" name="Rectangle 5"/>
          <p:cNvSpPr/>
          <p:nvPr/>
        </p:nvSpPr>
        <p:spPr bwMode="white">
          <a:xfrm>
            <a:off x="-20043" y="5574375"/>
            <a:ext cx="5112000" cy="36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310967" y="2190797"/>
            <a:ext cx="4632904" cy="2342424"/>
          </a:xfrm>
        </p:spPr>
        <p:txBody>
          <a:bodyPr anchor="t">
            <a:normAutofit/>
          </a:bodyPr>
          <a:lstStyle>
            <a:lvl1pPr algn="ctr">
              <a:defRPr sz="480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3" name="Subtitle 2"/>
          <p:cNvSpPr>
            <a:spLocks noGrp="1"/>
          </p:cNvSpPr>
          <p:nvPr>
            <p:ph type="subTitle" idx="1"/>
          </p:nvPr>
        </p:nvSpPr>
        <p:spPr>
          <a:xfrm>
            <a:off x="310966" y="5704231"/>
            <a:ext cx="4632905" cy="762000"/>
          </a:xfrm>
        </p:spPr>
        <p:txBody>
          <a:bodyPr>
            <a:normAutofit/>
          </a:bodyPr>
          <a:lstStyle>
            <a:lvl1pPr marL="0" indent="0" algn="ctr">
              <a:spcBef>
                <a:spcPts val="0"/>
              </a:spcBef>
              <a:buNone/>
              <a:defRPr sz="2000" cap="none" baseline="0">
                <a:solidFill>
                  <a:schemeClr val="bg1"/>
                </a:solidFill>
                <a:latin typeface="Arial" panose="020B0604020202020204" pitchFamily="34" charset="0"/>
                <a:cs typeface="Arial" panose="020B0604020202020204" pitchFamily="34" charset="0"/>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a:p>
        </p:txBody>
      </p:sp>
      <p:sp>
        <p:nvSpPr>
          <p:cNvPr id="15" name="Rectangle 14">
            <a:extLst>
              <a:ext uri="{FF2B5EF4-FFF2-40B4-BE49-F238E27FC236}">
                <a16:creationId xmlns:a16="http://schemas.microsoft.com/office/drawing/2014/main" id="{3C886E24-3A96-4191-AEEF-7FB3E46149DD}"/>
              </a:ext>
            </a:extLst>
          </p:cNvPr>
          <p:cNvSpPr/>
          <p:nvPr userDrawn="1"/>
        </p:nvSpPr>
        <p:spPr>
          <a:xfrm>
            <a:off x="-40608" y="-8439"/>
            <a:ext cx="5128496" cy="19582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4" name="Picture 13">
            <a:extLst>
              <a:ext uri="{FF2B5EF4-FFF2-40B4-BE49-F238E27FC236}">
                <a16:creationId xmlns:a16="http://schemas.microsoft.com/office/drawing/2014/main" id="{B51ECC52-C760-497F-97C3-FD69B4881413}"/>
              </a:ext>
            </a:extLst>
          </p:cNvPr>
          <p:cNvPicPr>
            <a:picLocks noChangeAspect="1"/>
          </p:cNvPicPr>
          <p:nvPr userDrawn="1"/>
        </p:nvPicPr>
        <p:blipFill>
          <a:blip r:embed="rId3"/>
          <a:stretch>
            <a:fillRect/>
          </a:stretch>
        </p:blipFill>
        <p:spPr>
          <a:xfrm>
            <a:off x="400507" y="-8439"/>
            <a:ext cx="4212516" cy="1803537"/>
          </a:xfrm>
          <a:prstGeom prst="rect">
            <a:avLst/>
          </a:prstGeom>
        </p:spPr>
      </p:pic>
      <p:sp>
        <p:nvSpPr>
          <p:cNvPr id="13" name="Rectangle 12">
            <a:extLst>
              <a:ext uri="{FF2B5EF4-FFF2-40B4-BE49-F238E27FC236}">
                <a16:creationId xmlns:a16="http://schemas.microsoft.com/office/drawing/2014/main" id="{275C2CE5-22A0-41D9-BE95-CA6305CCC637}"/>
              </a:ext>
            </a:extLst>
          </p:cNvPr>
          <p:cNvSpPr/>
          <p:nvPr userDrawn="1"/>
        </p:nvSpPr>
        <p:spPr>
          <a:xfrm>
            <a:off x="5087889" y="-243408"/>
            <a:ext cx="297098" cy="7278799"/>
          </a:xfrm>
          <a:prstGeom prst="rect">
            <a:avLst/>
          </a:prstGeom>
          <a:solidFill>
            <a:srgbClr val="13425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17" name="TextBox 16">
            <a:extLst>
              <a:ext uri="{FF2B5EF4-FFF2-40B4-BE49-F238E27FC236}">
                <a16:creationId xmlns:a16="http://schemas.microsoft.com/office/drawing/2014/main" id="{4E02A883-6DD1-465E-A57A-58AEC4305416}"/>
              </a:ext>
            </a:extLst>
          </p:cNvPr>
          <p:cNvSpPr txBox="1"/>
          <p:nvPr userDrawn="1"/>
        </p:nvSpPr>
        <p:spPr>
          <a:xfrm>
            <a:off x="175765" y="6526660"/>
            <a:ext cx="3672408" cy="230832"/>
          </a:xfrm>
          <a:prstGeom prst="rect">
            <a:avLst/>
          </a:prstGeom>
          <a:noFill/>
        </p:spPr>
        <p:txBody>
          <a:bodyPr wrap="square" rtlCol="0">
            <a:spAutoFit/>
          </a:bodyPr>
          <a:lstStyle/>
          <a:p>
            <a:pPr algn="l"/>
            <a:r>
              <a:rPr lang="en-ZA" sz="900" dirty="0">
                <a:solidFill>
                  <a:schemeClr val="bg1"/>
                </a:solidFill>
                <a:latin typeface="Arial" panose="020B0604020202020204" pitchFamily="34" charset="0"/>
                <a:cs typeface="Arial" panose="020B0604020202020204" pitchFamily="34" charset="0"/>
              </a:rPr>
              <a:t>SoluGrowth Pty Ltd © 2018</a:t>
            </a:r>
          </a:p>
        </p:txBody>
      </p:sp>
    </p:spTree>
    <p:extLst>
      <p:ext uri="{BB962C8B-B14F-4D97-AF65-F5344CB8AC3E}">
        <p14:creationId xmlns:p14="http://schemas.microsoft.com/office/powerpoint/2010/main" val="398944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4899BF6-8CDA-4E47-9498-0D1C8B9213C4}"/>
              </a:ext>
            </a:extLst>
          </p:cNvPr>
          <p:cNvSpPr/>
          <p:nvPr userDrawn="1"/>
        </p:nvSpPr>
        <p:spPr>
          <a:xfrm>
            <a:off x="0" y="6536272"/>
            <a:ext cx="12192000" cy="321728"/>
          </a:xfrm>
          <a:prstGeom prst="roundRect">
            <a:avLst/>
          </a:prstGeom>
          <a:solidFill>
            <a:srgbClr val="007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 name="Title 1"/>
          <p:cNvSpPr>
            <a:spLocks noGrp="1"/>
          </p:cNvSpPr>
          <p:nvPr>
            <p:ph type="title"/>
          </p:nvPr>
        </p:nvSpPr>
        <p:spPr>
          <a:xfrm>
            <a:off x="335361" y="828420"/>
            <a:ext cx="11449271" cy="872363"/>
          </a:xfrm>
        </p:spPr>
        <p:txBody>
          <a:bodyPr anchor="t"/>
          <a:lstStyle>
            <a:lvl1pPr>
              <a:defRPr b="1">
                <a:solidFill>
                  <a:srgbClr val="007DA4"/>
                </a:solidFill>
                <a:latin typeface="Arial" panose="020B0604020202020204" pitchFamily="34" charset="0"/>
                <a:cs typeface="Arial" panose="020B0604020202020204" pitchFamily="34" charset="0"/>
              </a:defRPr>
            </a:lvl1pPr>
          </a:lstStyle>
          <a:p>
            <a:r>
              <a:rPr lang="en-US"/>
              <a:t>Click to edit Master title style</a:t>
            </a:r>
            <a:endParaRPr/>
          </a:p>
        </p:txBody>
      </p:sp>
      <p:sp>
        <p:nvSpPr>
          <p:cNvPr id="6" name="Slide Number Placeholder 5"/>
          <p:cNvSpPr>
            <a:spLocks noGrp="1"/>
          </p:cNvSpPr>
          <p:nvPr>
            <p:ph type="sldNum" sz="quarter" idx="12"/>
          </p:nvPr>
        </p:nvSpPr>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8" name="TextBox 7">
            <a:extLst>
              <a:ext uri="{FF2B5EF4-FFF2-40B4-BE49-F238E27FC236}">
                <a16:creationId xmlns:a16="http://schemas.microsoft.com/office/drawing/2014/main" id="{F0C87217-E4F0-4E49-B868-0A4F5DDECD21}"/>
              </a:ext>
            </a:extLst>
          </p:cNvPr>
          <p:cNvSpPr txBox="1"/>
          <p:nvPr userDrawn="1"/>
        </p:nvSpPr>
        <p:spPr>
          <a:xfrm>
            <a:off x="175765" y="6526660"/>
            <a:ext cx="1743771" cy="237744"/>
          </a:xfrm>
          <a:prstGeom prst="rect">
            <a:avLst/>
          </a:prstGeom>
          <a:noFill/>
        </p:spPr>
        <p:txBody>
          <a:bodyPr wrap="square" rtlCol="0">
            <a:spAutoFit/>
          </a:bodyPr>
          <a:lstStyle/>
          <a:p>
            <a:pPr algn="l"/>
            <a:r>
              <a:rPr lang="en-ZA" sz="900" dirty="0">
                <a:solidFill>
                  <a:schemeClr val="bg1"/>
                </a:solidFill>
                <a:latin typeface="Arial" panose="020B0604020202020204" pitchFamily="34" charset="0"/>
                <a:cs typeface="Arial" panose="020B0604020202020204" pitchFamily="34" charset="0"/>
              </a:rPr>
              <a:t>SoluGrowth Pty Ltd © 2018</a:t>
            </a:r>
          </a:p>
        </p:txBody>
      </p:sp>
      <p:sp>
        <p:nvSpPr>
          <p:cNvPr id="12" name="Content Placeholder 3">
            <a:extLst>
              <a:ext uri="{FF2B5EF4-FFF2-40B4-BE49-F238E27FC236}">
                <a16:creationId xmlns:a16="http://schemas.microsoft.com/office/drawing/2014/main" id="{9DD85919-DEBA-404B-98CD-569E2D2AC2D5}"/>
              </a:ext>
            </a:extLst>
          </p:cNvPr>
          <p:cNvSpPr>
            <a:spLocks noGrp="1"/>
          </p:cNvSpPr>
          <p:nvPr>
            <p:ph sz="half" idx="2"/>
          </p:nvPr>
        </p:nvSpPr>
        <p:spPr>
          <a:xfrm>
            <a:off x="335360" y="1877932"/>
            <a:ext cx="11233248" cy="3718663"/>
          </a:xfrm>
        </p:spPr>
        <p:txBody>
          <a:bodyPr>
            <a:normAutofit/>
          </a:bodyPr>
          <a:lstStyle>
            <a:lvl1pPr>
              <a:buClr>
                <a:srgbClr val="007DA4"/>
              </a:buClr>
              <a:defRPr sz="1800">
                <a:latin typeface="Arial" panose="020B0604020202020204" pitchFamily="34" charset="0"/>
                <a:cs typeface="Arial" panose="020B0604020202020204" pitchFamily="34" charset="0"/>
              </a:defRPr>
            </a:lvl1pPr>
            <a:lvl2pPr>
              <a:buClr>
                <a:srgbClr val="007DA4"/>
              </a:buClr>
              <a:defRPr sz="1600">
                <a:latin typeface="Arial" panose="020B0604020202020204" pitchFamily="34" charset="0"/>
                <a:cs typeface="Arial" panose="020B0604020202020204" pitchFamily="34" charset="0"/>
              </a:defRPr>
            </a:lvl2pPr>
            <a:lvl3pPr>
              <a:buClr>
                <a:srgbClr val="007DA4"/>
              </a:buClr>
              <a:defRPr sz="1400">
                <a:latin typeface="Arial" panose="020B0604020202020204" pitchFamily="34" charset="0"/>
                <a:cs typeface="Arial" panose="020B0604020202020204" pitchFamily="34" charset="0"/>
              </a:defRPr>
            </a:lvl3pPr>
            <a:lvl4pPr>
              <a:buClr>
                <a:srgbClr val="007DA4"/>
              </a:buClr>
              <a:defRPr sz="1200">
                <a:latin typeface="Arial" panose="020B0604020202020204" pitchFamily="34" charset="0"/>
                <a:cs typeface="Arial" panose="020B0604020202020204" pitchFamily="34" charset="0"/>
              </a:defRPr>
            </a:lvl4pPr>
            <a:lvl5pPr>
              <a:buClr>
                <a:srgbClr val="007DA4"/>
              </a:buCl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pic>
        <p:nvPicPr>
          <p:cNvPr id="13" name="Picture 12">
            <a:extLst>
              <a:ext uri="{FF2B5EF4-FFF2-40B4-BE49-F238E27FC236}">
                <a16:creationId xmlns:a16="http://schemas.microsoft.com/office/drawing/2014/main" id="{9E19529A-9144-4BE9-9F34-7A8830366D47}"/>
              </a:ext>
            </a:extLst>
          </p:cNvPr>
          <p:cNvPicPr>
            <a:picLocks noChangeAspect="1"/>
          </p:cNvPicPr>
          <p:nvPr userDrawn="1"/>
        </p:nvPicPr>
        <p:blipFill>
          <a:blip r:embed="rId2"/>
          <a:stretch>
            <a:fillRect/>
          </a:stretch>
        </p:blipFill>
        <p:spPr>
          <a:xfrm>
            <a:off x="191345" y="116632"/>
            <a:ext cx="1576408" cy="674920"/>
          </a:xfrm>
          <a:prstGeom prst="rect">
            <a:avLst/>
          </a:prstGeom>
        </p:spPr>
      </p:pic>
    </p:spTree>
    <p:extLst>
      <p:ext uri="{BB962C8B-B14F-4D97-AF65-F5344CB8AC3E}">
        <p14:creationId xmlns:p14="http://schemas.microsoft.com/office/powerpoint/2010/main" val="1349576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Alternate Section Header">
    <p:spTree>
      <p:nvGrpSpPr>
        <p:cNvPr id="1" name=""/>
        <p:cNvGrpSpPr/>
        <p:nvPr/>
      </p:nvGrpSpPr>
      <p:grpSpPr>
        <a:xfrm>
          <a:off x="0" y="0"/>
          <a:ext cx="0" cy="0"/>
          <a:chOff x="0" y="0"/>
          <a:chExt cx="0" cy="0"/>
        </a:xfrm>
      </p:grpSpPr>
      <p:pic>
        <p:nvPicPr>
          <p:cNvPr id="8" name="Picture 7" descr="A close up of a map&#10;&#10;Description generated with high confidence">
            <a:extLst>
              <a:ext uri="{FF2B5EF4-FFF2-40B4-BE49-F238E27FC236}">
                <a16:creationId xmlns:a16="http://schemas.microsoft.com/office/drawing/2014/main" id="{192BC41A-2BB5-4528-9DCA-588E88AB87A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153"/>
            <a:ext cx="12222632" cy="6875231"/>
          </a:xfrm>
          <a:prstGeom prst="rect">
            <a:avLst/>
          </a:prstGeom>
        </p:spPr>
      </p:pic>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rgbClr val="007DA4"/>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1">
                <a:solidFill>
                  <a:srgbClr val="007DA4"/>
                </a:solidFill>
                <a:latin typeface="Arial" panose="020B0604020202020204" pitchFamily="34" charset="0"/>
                <a:cs typeface="Arial" panose="020B0604020202020204" pitchFamily="34" charset="0"/>
              </a:defRPr>
            </a:lvl1pPr>
          </a:lstStyle>
          <a:p>
            <a:r>
              <a:rPr lang="en-US"/>
              <a:t>Click to edit Master title style</a:t>
            </a:r>
            <a:endParaRPr/>
          </a:p>
        </p:txBody>
      </p:sp>
      <p:sp>
        <p:nvSpPr>
          <p:cNvPr id="5" name="Footer Placeholder 4"/>
          <p:cNvSpPr>
            <a:spLocks noGrp="1"/>
          </p:cNvSpPr>
          <p:nvPr>
            <p:ph type="ftr" sz="quarter" idx="11"/>
          </p:nvPr>
        </p:nvSpPr>
        <p:spPr/>
        <p:txBody>
          <a:bodyPr/>
          <a:lstStyle>
            <a:lvl1pPr>
              <a:defRPr>
                <a:solidFill>
                  <a:srgbClr val="007DA4"/>
                </a:solidFill>
                <a:latin typeface="Arial" panose="020B0604020202020204" pitchFamily="34" charset="0"/>
                <a:cs typeface="Arial" panose="020B0604020202020204" pitchFamily="34" charset="0"/>
              </a:defRPr>
            </a:lvl1pPr>
          </a:lstStyle>
          <a:p>
            <a:endParaRPr lang="en-ZA" dirty="0"/>
          </a:p>
        </p:txBody>
      </p:sp>
      <p:sp>
        <p:nvSpPr>
          <p:cNvPr id="4" name="Date Placeholder 3"/>
          <p:cNvSpPr>
            <a:spLocks noGrp="1"/>
          </p:cNvSpPr>
          <p:nvPr>
            <p:ph type="dt" sz="half" idx="10"/>
          </p:nvPr>
        </p:nvSpPr>
        <p:spPr/>
        <p:txBody>
          <a:bodyPr/>
          <a:lstStyle>
            <a:lvl1pPr>
              <a:defRPr>
                <a:solidFill>
                  <a:srgbClr val="007DA4"/>
                </a:solidFill>
                <a:latin typeface="Arial" panose="020B0604020202020204" pitchFamily="34" charset="0"/>
                <a:cs typeface="Arial" panose="020B0604020202020204" pitchFamily="34" charset="0"/>
              </a:defRPr>
            </a:lvl1pPr>
          </a:lstStyle>
          <a:p>
            <a:fld id="{9E583DDF-CA54-461A-A486-592D2374C532}" type="datetimeFigureOut">
              <a:rPr lang="en-US" smtClean="0"/>
              <a:pPr/>
              <a:t>12/5/2018</a:t>
            </a:fld>
            <a:endParaRPr lang="en-US" dirty="0"/>
          </a:p>
        </p:txBody>
      </p:sp>
      <p:sp>
        <p:nvSpPr>
          <p:cNvPr id="6" name="Slide Number Placeholder 5"/>
          <p:cNvSpPr>
            <a:spLocks noGrp="1"/>
          </p:cNvSpPr>
          <p:nvPr>
            <p:ph type="sldNum" sz="quarter" idx="12"/>
          </p:nvPr>
        </p:nvSpPr>
        <p:spPr/>
        <p:txBody>
          <a:bodyPr/>
          <a:lstStyle>
            <a:lvl1pPr>
              <a:defRPr>
                <a:solidFill>
                  <a:srgbClr val="007DA4"/>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pic>
        <p:nvPicPr>
          <p:cNvPr id="9" name="Picture 8">
            <a:extLst>
              <a:ext uri="{FF2B5EF4-FFF2-40B4-BE49-F238E27FC236}">
                <a16:creationId xmlns:a16="http://schemas.microsoft.com/office/drawing/2014/main" id="{43E053B9-D8A6-46DE-B3AE-54F08A1ADE82}"/>
              </a:ext>
            </a:extLst>
          </p:cNvPr>
          <p:cNvPicPr>
            <a:picLocks noChangeAspect="1"/>
          </p:cNvPicPr>
          <p:nvPr userDrawn="1"/>
        </p:nvPicPr>
        <p:blipFill>
          <a:blip r:embed="rId3"/>
          <a:stretch>
            <a:fillRect/>
          </a:stretch>
        </p:blipFill>
        <p:spPr>
          <a:xfrm>
            <a:off x="191345" y="116632"/>
            <a:ext cx="1576408" cy="674920"/>
          </a:xfrm>
          <a:prstGeom prst="rect">
            <a:avLst/>
          </a:prstGeom>
        </p:spPr>
      </p:pic>
    </p:spTree>
    <p:extLst>
      <p:ext uri="{BB962C8B-B14F-4D97-AF65-F5344CB8AC3E}">
        <p14:creationId xmlns:p14="http://schemas.microsoft.com/office/powerpoint/2010/main" val="908040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91345" y="467360"/>
            <a:ext cx="11665295" cy="1233424"/>
          </a:xfrm>
        </p:spPr>
        <p:txBody>
          <a:bodyPr anchor="ctr"/>
          <a:lstStyle>
            <a:lvl1pPr>
              <a:defRPr b="1">
                <a:solidFill>
                  <a:srgbClr val="007DA4"/>
                </a:solidFill>
                <a:latin typeface="Arial" panose="020B0604020202020204" pitchFamily="34" charset="0"/>
                <a:cs typeface="Arial" panose="020B0604020202020204" pitchFamily="34" charset="0"/>
              </a:defRPr>
            </a:lvl1pPr>
          </a:lstStyle>
          <a:p>
            <a:r>
              <a:rPr lang="en-US"/>
              <a:t>Click to edit Master title style</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buClr>
                <a:srgbClr val="007DA4"/>
              </a:buClr>
              <a:defRPr sz="2000">
                <a:latin typeface="Arial" panose="020B0604020202020204" pitchFamily="34" charset="0"/>
                <a:cs typeface="Arial" panose="020B0604020202020204" pitchFamily="34" charset="0"/>
              </a:defRPr>
            </a:lvl1pPr>
            <a:lvl2pPr>
              <a:buClr>
                <a:srgbClr val="007DA4"/>
              </a:buClr>
              <a:defRPr sz="1800">
                <a:latin typeface="Arial" panose="020B0604020202020204" pitchFamily="34" charset="0"/>
                <a:cs typeface="Arial" panose="020B0604020202020204" pitchFamily="34" charset="0"/>
              </a:defRPr>
            </a:lvl2pPr>
            <a:lvl3pPr>
              <a:buClr>
                <a:srgbClr val="007DA4"/>
              </a:buClr>
              <a:defRPr sz="1600">
                <a:latin typeface="Arial" panose="020B0604020202020204" pitchFamily="34" charset="0"/>
                <a:cs typeface="Arial" panose="020B0604020202020204" pitchFamily="34" charset="0"/>
              </a:defRPr>
            </a:lvl3pPr>
            <a:lvl4pPr>
              <a:buClr>
                <a:srgbClr val="007DA4"/>
              </a:buClr>
              <a:defRPr sz="1400">
                <a:latin typeface="Arial" panose="020B0604020202020204" pitchFamily="34" charset="0"/>
                <a:cs typeface="Arial" panose="020B0604020202020204" pitchFamily="34" charset="0"/>
              </a:defRPr>
            </a:lvl4pPr>
            <a:lvl5pPr>
              <a:buClr>
                <a:srgbClr val="007DA4"/>
              </a:buClr>
              <a:defRPr sz="1400">
                <a:latin typeface="Arial" panose="020B0604020202020204" pitchFamily="34" charset="0"/>
                <a:cs typeface="Arial" panose="020B0604020202020204" pitchFamily="34" charset="0"/>
              </a:defRPr>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pic>
        <p:nvPicPr>
          <p:cNvPr id="8" name="Picture 7">
            <a:extLst>
              <a:ext uri="{FF2B5EF4-FFF2-40B4-BE49-F238E27FC236}">
                <a16:creationId xmlns:a16="http://schemas.microsoft.com/office/drawing/2014/main" id="{820086D3-7D52-4EE1-A235-DC5F6D25E641}"/>
              </a:ext>
            </a:extLst>
          </p:cNvPr>
          <p:cNvPicPr>
            <a:picLocks noChangeAspect="1"/>
          </p:cNvPicPr>
          <p:nvPr userDrawn="1"/>
        </p:nvPicPr>
        <p:blipFill>
          <a:blip r:embed="rId2"/>
          <a:stretch>
            <a:fillRect/>
          </a:stretch>
        </p:blipFill>
        <p:spPr>
          <a:xfrm>
            <a:off x="191345" y="116632"/>
            <a:ext cx="1576408" cy="674920"/>
          </a:xfrm>
          <a:prstGeom prst="rect">
            <a:avLst/>
          </a:prstGeom>
        </p:spPr>
      </p:pic>
      <p:sp>
        <p:nvSpPr>
          <p:cNvPr id="9" name="Rectangle: Rounded Corners 8">
            <a:extLst>
              <a:ext uri="{FF2B5EF4-FFF2-40B4-BE49-F238E27FC236}">
                <a16:creationId xmlns:a16="http://schemas.microsoft.com/office/drawing/2014/main" id="{110A7551-B48C-4018-8A64-FDBB003FD311}"/>
              </a:ext>
            </a:extLst>
          </p:cNvPr>
          <p:cNvSpPr/>
          <p:nvPr userDrawn="1"/>
        </p:nvSpPr>
        <p:spPr>
          <a:xfrm>
            <a:off x="0" y="6536272"/>
            <a:ext cx="12192000" cy="321728"/>
          </a:xfrm>
          <a:prstGeom prst="roundRect">
            <a:avLst/>
          </a:prstGeom>
          <a:solidFill>
            <a:srgbClr val="007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0" name="Slide Number Placeholder 5">
            <a:extLst>
              <a:ext uri="{FF2B5EF4-FFF2-40B4-BE49-F238E27FC236}">
                <a16:creationId xmlns:a16="http://schemas.microsoft.com/office/drawing/2014/main" id="{EB675FBC-6FA4-4F67-A1FB-98D42C76CDDE}"/>
              </a:ext>
            </a:extLst>
          </p:cNvPr>
          <p:cNvSpPr>
            <a:spLocks noGrp="1"/>
          </p:cNvSpPr>
          <p:nvPr>
            <p:ph type="sldNum" sz="quarter" idx="12"/>
          </p:nvPr>
        </p:nvSpPr>
        <p:spPr>
          <a:xfrm>
            <a:off x="10210800" y="6601968"/>
            <a:ext cx="640080" cy="237744"/>
          </a:xfr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11" name="TextBox 10">
            <a:extLst>
              <a:ext uri="{FF2B5EF4-FFF2-40B4-BE49-F238E27FC236}">
                <a16:creationId xmlns:a16="http://schemas.microsoft.com/office/drawing/2014/main" id="{771CABA2-56F3-472A-963B-D940E9653719}"/>
              </a:ext>
            </a:extLst>
          </p:cNvPr>
          <p:cNvSpPr txBox="1"/>
          <p:nvPr userDrawn="1"/>
        </p:nvSpPr>
        <p:spPr>
          <a:xfrm>
            <a:off x="175765" y="6526660"/>
            <a:ext cx="1743771" cy="237744"/>
          </a:xfrm>
          <a:prstGeom prst="rect">
            <a:avLst/>
          </a:prstGeom>
          <a:noFill/>
        </p:spPr>
        <p:txBody>
          <a:bodyPr wrap="square" rtlCol="0">
            <a:spAutoFit/>
          </a:bodyPr>
          <a:lstStyle/>
          <a:p>
            <a:pPr algn="l"/>
            <a:r>
              <a:rPr lang="en-ZA" sz="900" dirty="0">
                <a:solidFill>
                  <a:schemeClr val="bg1"/>
                </a:solidFill>
                <a:latin typeface="Arial" panose="020B0604020202020204" pitchFamily="34" charset="0"/>
                <a:cs typeface="Arial" panose="020B0604020202020204" pitchFamily="34" charset="0"/>
              </a:rPr>
              <a:t>SoluGrowth Pty Ltd © 2018</a:t>
            </a:r>
          </a:p>
        </p:txBody>
      </p:sp>
    </p:spTree>
    <p:extLst>
      <p:ext uri="{BB962C8B-B14F-4D97-AF65-F5344CB8AC3E}">
        <p14:creationId xmlns:p14="http://schemas.microsoft.com/office/powerpoint/2010/main" val="4134148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07368" y="466344"/>
            <a:ext cx="11377264" cy="1234440"/>
          </a:xfrm>
        </p:spPr>
        <p:txBody>
          <a:bodyPr anchor="ctr"/>
          <a:lstStyle>
            <a:lvl1pPr>
              <a:defRPr b="1">
                <a:solidFill>
                  <a:srgbClr val="007DA4"/>
                </a:solidFill>
                <a:latin typeface="Arial" panose="020B0604020202020204" pitchFamily="34" charset="0"/>
                <a:cs typeface="Arial" panose="020B0604020202020204" pitchFamily="34" charset="0"/>
              </a:defRPr>
            </a:lvl1pPr>
          </a:lstStyle>
          <a:p>
            <a:r>
              <a:rPr lang="en-US"/>
              <a:t>Click to edit Master title style</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1" cap="none" baseline="0">
                <a:solidFill>
                  <a:srgbClr val="007DA4"/>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41120" y="2740732"/>
            <a:ext cx="4572000" cy="3288847"/>
          </a:xfrm>
        </p:spPr>
        <p:txBody>
          <a:bodyPr>
            <a:normAutofit/>
          </a:bodyPr>
          <a:lstStyle>
            <a:lvl1pPr>
              <a:buClr>
                <a:srgbClr val="007DA4"/>
              </a:buClr>
              <a:defRPr sz="1800">
                <a:latin typeface="Arial" panose="020B0604020202020204" pitchFamily="34" charset="0"/>
                <a:cs typeface="Arial" panose="020B0604020202020204" pitchFamily="34" charset="0"/>
              </a:defRPr>
            </a:lvl1pPr>
            <a:lvl2pPr>
              <a:buClr>
                <a:srgbClr val="007DA4"/>
              </a:buClr>
              <a:defRPr sz="1600">
                <a:latin typeface="Arial" panose="020B0604020202020204" pitchFamily="34" charset="0"/>
                <a:cs typeface="Arial" panose="020B0604020202020204" pitchFamily="34" charset="0"/>
              </a:defRPr>
            </a:lvl2pPr>
            <a:lvl3pPr>
              <a:buClr>
                <a:srgbClr val="007DA4"/>
              </a:buClr>
              <a:defRPr sz="1400">
                <a:latin typeface="Arial" panose="020B0604020202020204" pitchFamily="34" charset="0"/>
                <a:cs typeface="Arial" panose="020B0604020202020204" pitchFamily="34" charset="0"/>
              </a:defRPr>
            </a:lvl3pPr>
            <a:lvl4pPr>
              <a:buClr>
                <a:srgbClr val="007DA4"/>
              </a:buClr>
              <a:defRPr sz="1200">
                <a:latin typeface="Arial" panose="020B0604020202020204" pitchFamily="34" charset="0"/>
                <a:cs typeface="Arial" panose="020B0604020202020204" pitchFamily="34" charset="0"/>
              </a:defRPr>
            </a:lvl4pPr>
            <a:lvl5pPr>
              <a:buClr>
                <a:srgbClr val="007DA4"/>
              </a:buCl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1" cap="none" baseline="0">
                <a:solidFill>
                  <a:srgbClr val="007DA4"/>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78880" y="2740732"/>
            <a:ext cx="4572000" cy="3288847"/>
          </a:xfrm>
        </p:spPr>
        <p:txBody>
          <a:bodyPr>
            <a:normAutofit/>
          </a:bodyPr>
          <a:lstStyle>
            <a:lvl1pPr marL="274320" indent="-228600">
              <a:buClr>
                <a:srgbClr val="007DA4"/>
              </a:buClr>
              <a:buFont typeface="Wingdings" panose="05000000000000000000" pitchFamily="2" charset="2"/>
              <a:buChar char="§"/>
              <a:defRPr sz="1800">
                <a:latin typeface="Arial" panose="020B0604020202020204" pitchFamily="34" charset="0"/>
                <a:cs typeface="Arial" panose="020B0604020202020204" pitchFamily="34" charset="0"/>
              </a:defRPr>
            </a:lvl1pPr>
            <a:lvl2pPr marL="594360" indent="-228600">
              <a:buClr>
                <a:srgbClr val="007DA4"/>
              </a:buClr>
              <a:buFont typeface="Wingdings" panose="05000000000000000000" pitchFamily="2" charset="2"/>
              <a:buChar char="§"/>
              <a:defRPr sz="1600">
                <a:latin typeface="Arial" panose="020B0604020202020204" pitchFamily="34" charset="0"/>
                <a:cs typeface="Arial" panose="020B0604020202020204" pitchFamily="34" charset="0"/>
              </a:defRPr>
            </a:lvl2pPr>
            <a:lvl3pPr marL="914400" indent="-228600">
              <a:buClr>
                <a:srgbClr val="007DA4"/>
              </a:buClr>
              <a:buFont typeface="Wingdings" panose="05000000000000000000" pitchFamily="2" charset="2"/>
              <a:buChar char="§"/>
              <a:defRPr sz="1400">
                <a:latin typeface="Arial" panose="020B0604020202020204" pitchFamily="34" charset="0"/>
                <a:cs typeface="Arial" panose="020B0604020202020204" pitchFamily="34" charset="0"/>
              </a:defRPr>
            </a:lvl3pPr>
            <a:lvl4pPr marL="1234440" indent="-228600">
              <a:buClr>
                <a:srgbClr val="007DA4"/>
              </a:buClr>
              <a:buFont typeface="Wingdings" panose="05000000000000000000" pitchFamily="2" charset="2"/>
              <a:buChar char="§"/>
              <a:defRPr sz="1200">
                <a:latin typeface="Arial" panose="020B0604020202020204" pitchFamily="34" charset="0"/>
                <a:cs typeface="Arial" panose="020B0604020202020204" pitchFamily="34" charset="0"/>
              </a:defRPr>
            </a:lvl4pPr>
            <a:lvl5pPr marL="1554480" indent="-228600">
              <a:buClr>
                <a:srgbClr val="007DA4"/>
              </a:buClr>
              <a:buFont typeface="Wingdings" panose="05000000000000000000" pitchFamily="2" charset="2"/>
              <a:buChar cha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pic>
        <p:nvPicPr>
          <p:cNvPr id="10" name="Picture 9">
            <a:extLst>
              <a:ext uri="{FF2B5EF4-FFF2-40B4-BE49-F238E27FC236}">
                <a16:creationId xmlns:a16="http://schemas.microsoft.com/office/drawing/2014/main" id="{402C4DBF-A762-49C6-B9D8-6CEB2E53218D}"/>
              </a:ext>
            </a:extLst>
          </p:cNvPr>
          <p:cNvPicPr>
            <a:picLocks noChangeAspect="1"/>
          </p:cNvPicPr>
          <p:nvPr userDrawn="1"/>
        </p:nvPicPr>
        <p:blipFill>
          <a:blip r:embed="rId2"/>
          <a:stretch>
            <a:fillRect/>
          </a:stretch>
        </p:blipFill>
        <p:spPr>
          <a:xfrm>
            <a:off x="191345" y="116632"/>
            <a:ext cx="1576408" cy="674920"/>
          </a:xfrm>
          <a:prstGeom prst="rect">
            <a:avLst/>
          </a:prstGeom>
        </p:spPr>
      </p:pic>
      <p:sp>
        <p:nvSpPr>
          <p:cNvPr id="11" name="Rectangle: Rounded Corners 10">
            <a:extLst>
              <a:ext uri="{FF2B5EF4-FFF2-40B4-BE49-F238E27FC236}">
                <a16:creationId xmlns:a16="http://schemas.microsoft.com/office/drawing/2014/main" id="{9F9A8E09-3C08-43B6-A6AA-8ABE76A4E171}"/>
              </a:ext>
            </a:extLst>
          </p:cNvPr>
          <p:cNvSpPr/>
          <p:nvPr userDrawn="1"/>
        </p:nvSpPr>
        <p:spPr>
          <a:xfrm>
            <a:off x="0" y="6536272"/>
            <a:ext cx="12192000" cy="321728"/>
          </a:xfrm>
          <a:prstGeom prst="roundRect">
            <a:avLst/>
          </a:prstGeom>
          <a:solidFill>
            <a:srgbClr val="007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2" name="Slide Number Placeholder 5">
            <a:extLst>
              <a:ext uri="{FF2B5EF4-FFF2-40B4-BE49-F238E27FC236}">
                <a16:creationId xmlns:a16="http://schemas.microsoft.com/office/drawing/2014/main" id="{12AF2F6E-89ED-40A2-AB88-A8EA452E1F75}"/>
              </a:ext>
            </a:extLst>
          </p:cNvPr>
          <p:cNvSpPr>
            <a:spLocks noGrp="1"/>
          </p:cNvSpPr>
          <p:nvPr>
            <p:ph type="sldNum" sz="quarter" idx="12"/>
          </p:nvPr>
        </p:nvSpPr>
        <p:spPr>
          <a:xfrm>
            <a:off x="10210800" y="6601968"/>
            <a:ext cx="640080" cy="237744"/>
          </a:xfr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13" name="TextBox 12">
            <a:extLst>
              <a:ext uri="{FF2B5EF4-FFF2-40B4-BE49-F238E27FC236}">
                <a16:creationId xmlns:a16="http://schemas.microsoft.com/office/drawing/2014/main" id="{C772B0BE-2ABD-45EE-B9A8-9CE9C3706D5F}"/>
              </a:ext>
            </a:extLst>
          </p:cNvPr>
          <p:cNvSpPr txBox="1"/>
          <p:nvPr userDrawn="1"/>
        </p:nvSpPr>
        <p:spPr>
          <a:xfrm>
            <a:off x="175765" y="6526660"/>
            <a:ext cx="1743771" cy="237744"/>
          </a:xfrm>
          <a:prstGeom prst="rect">
            <a:avLst/>
          </a:prstGeom>
          <a:noFill/>
        </p:spPr>
        <p:txBody>
          <a:bodyPr wrap="square" rtlCol="0">
            <a:spAutoFit/>
          </a:bodyPr>
          <a:lstStyle/>
          <a:p>
            <a:pPr algn="l"/>
            <a:r>
              <a:rPr lang="en-ZA" sz="900" dirty="0">
                <a:solidFill>
                  <a:schemeClr val="bg1"/>
                </a:solidFill>
                <a:latin typeface="Arial" panose="020B0604020202020204" pitchFamily="34" charset="0"/>
                <a:cs typeface="Arial" panose="020B0604020202020204" pitchFamily="34" charset="0"/>
              </a:rPr>
              <a:t>SoluGrowth Pty Ltd © 2018</a:t>
            </a:r>
          </a:p>
        </p:txBody>
      </p:sp>
    </p:spTree>
    <p:extLst>
      <p:ext uri="{BB962C8B-B14F-4D97-AF65-F5344CB8AC3E}">
        <p14:creationId xmlns:p14="http://schemas.microsoft.com/office/powerpoint/2010/main" val="2967010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35360" y="467360"/>
            <a:ext cx="11521280" cy="1233424"/>
          </a:xfrm>
        </p:spPr>
        <p:txBody>
          <a:bodyPr anchor="ctr"/>
          <a:lstStyle>
            <a:lvl1pPr>
              <a:defRPr b="1">
                <a:solidFill>
                  <a:srgbClr val="007DA4"/>
                </a:solidFill>
                <a:latin typeface="Arial" panose="020B0604020202020204" pitchFamily="34" charset="0"/>
                <a:cs typeface="Arial" panose="020B0604020202020204" pitchFamily="34" charset="0"/>
              </a:defRPr>
            </a:lvl1pPr>
          </a:lstStyle>
          <a:p>
            <a:r>
              <a:rPr lang="en-US"/>
              <a:t>Click to edit Master title style</a:t>
            </a:r>
            <a:endParaRPr/>
          </a:p>
        </p:txBody>
      </p:sp>
      <p:pic>
        <p:nvPicPr>
          <p:cNvPr id="6" name="Picture 5">
            <a:extLst>
              <a:ext uri="{FF2B5EF4-FFF2-40B4-BE49-F238E27FC236}">
                <a16:creationId xmlns:a16="http://schemas.microsoft.com/office/drawing/2014/main" id="{00020AB4-A852-4877-BD6B-FBB5EA4E2534}"/>
              </a:ext>
            </a:extLst>
          </p:cNvPr>
          <p:cNvPicPr>
            <a:picLocks noChangeAspect="1"/>
          </p:cNvPicPr>
          <p:nvPr userDrawn="1"/>
        </p:nvPicPr>
        <p:blipFill>
          <a:blip r:embed="rId2"/>
          <a:stretch>
            <a:fillRect/>
          </a:stretch>
        </p:blipFill>
        <p:spPr>
          <a:xfrm>
            <a:off x="191345" y="116632"/>
            <a:ext cx="1576408" cy="674920"/>
          </a:xfrm>
          <a:prstGeom prst="rect">
            <a:avLst/>
          </a:prstGeom>
        </p:spPr>
      </p:pic>
      <p:sp>
        <p:nvSpPr>
          <p:cNvPr id="7" name="Rectangle: Rounded Corners 6">
            <a:extLst>
              <a:ext uri="{FF2B5EF4-FFF2-40B4-BE49-F238E27FC236}">
                <a16:creationId xmlns:a16="http://schemas.microsoft.com/office/drawing/2014/main" id="{6631B6FF-222E-4C96-A015-C81DDE34C453}"/>
              </a:ext>
            </a:extLst>
          </p:cNvPr>
          <p:cNvSpPr/>
          <p:nvPr userDrawn="1"/>
        </p:nvSpPr>
        <p:spPr>
          <a:xfrm>
            <a:off x="0" y="6536272"/>
            <a:ext cx="12192000" cy="321728"/>
          </a:xfrm>
          <a:prstGeom prst="roundRect">
            <a:avLst/>
          </a:prstGeom>
          <a:solidFill>
            <a:srgbClr val="007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8" name="Slide Number Placeholder 5">
            <a:extLst>
              <a:ext uri="{FF2B5EF4-FFF2-40B4-BE49-F238E27FC236}">
                <a16:creationId xmlns:a16="http://schemas.microsoft.com/office/drawing/2014/main" id="{EA1C0FD0-25A1-418D-8FEC-FB65161CA3ED}"/>
              </a:ext>
            </a:extLst>
          </p:cNvPr>
          <p:cNvSpPr>
            <a:spLocks noGrp="1"/>
          </p:cNvSpPr>
          <p:nvPr>
            <p:ph type="sldNum" sz="quarter" idx="12"/>
          </p:nvPr>
        </p:nvSpPr>
        <p:spPr>
          <a:xfrm>
            <a:off x="10210800" y="6601968"/>
            <a:ext cx="640080" cy="237744"/>
          </a:xfr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9" name="TextBox 8">
            <a:extLst>
              <a:ext uri="{FF2B5EF4-FFF2-40B4-BE49-F238E27FC236}">
                <a16:creationId xmlns:a16="http://schemas.microsoft.com/office/drawing/2014/main" id="{C74A36F9-D4D2-4730-BE7C-43974F540C3F}"/>
              </a:ext>
            </a:extLst>
          </p:cNvPr>
          <p:cNvSpPr txBox="1"/>
          <p:nvPr userDrawn="1"/>
        </p:nvSpPr>
        <p:spPr>
          <a:xfrm>
            <a:off x="175765" y="6526660"/>
            <a:ext cx="1743771" cy="237744"/>
          </a:xfrm>
          <a:prstGeom prst="rect">
            <a:avLst/>
          </a:prstGeom>
          <a:noFill/>
        </p:spPr>
        <p:txBody>
          <a:bodyPr wrap="square" rtlCol="0">
            <a:spAutoFit/>
          </a:bodyPr>
          <a:lstStyle/>
          <a:p>
            <a:pPr algn="l"/>
            <a:r>
              <a:rPr lang="en-ZA" sz="900" dirty="0">
                <a:solidFill>
                  <a:schemeClr val="bg1"/>
                </a:solidFill>
                <a:latin typeface="Arial" panose="020B0604020202020204" pitchFamily="34" charset="0"/>
                <a:cs typeface="Arial" panose="020B0604020202020204" pitchFamily="34" charset="0"/>
              </a:rPr>
              <a:t>SoluGrowth Pty Ltd © 2018</a:t>
            </a:r>
          </a:p>
        </p:txBody>
      </p:sp>
    </p:spTree>
    <p:extLst>
      <p:ext uri="{BB962C8B-B14F-4D97-AF65-F5344CB8AC3E}">
        <p14:creationId xmlns:p14="http://schemas.microsoft.com/office/powerpoint/2010/main" val="399647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85DB05-7B71-4268-AF59-6A505762F15B}"/>
              </a:ext>
            </a:extLst>
          </p:cNvPr>
          <p:cNvPicPr>
            <a:picLocks noChangeAspect="1"/>
          </p:cNvPicPr>
          <p:nvPr userDrawn="1"/>
        </p:nvPicPr>
        <p:blipFill>
          <a:blip r:embed="rId2"/>
          <a:stretch>
            <a:fillRect/>
          </a:stretch>
        </p:blipFill>
        <p:spPr>
          <a:xfrm>
            <a:off x="191345" y="116632"/>
            <a:ext cx="1576408" cy="674920"/>
          </a:xfrm>
          <a:prstGeom prst="rect">
            <a:avLst/>
          </a:prstGeom>
        </p:spPr>
      </p:pic>
      <p:sp>
        <p:nvSpPr>
          <p:cNvPr id="6" name="Rectangle: Rounded Corners 5">
            <a:extLst>
              <a:ext uri="{FF2B5EF4-FFF2-40B4-BE49-F238E27FC236}">
                <a16:creationId xmlns:a16="http://schemas.microsoft.com/office/drawing/2014/main" id="{9FDB10B1-C92B-488C-A965-CABF0077D103}"/>
              </a:ext>
            </a:extLst>
          </p:cNvPr>
          <p:cNvSpPr/>
          <p:nvPr userDrawn="1"/>
        </p:nvSpPr>
        <p:spPr>
          <a:xfrm>
            <a:off x="0" y="6536272"/>
            <a:ext cx="12192000" cy="321728"/>
          </a:xfrm>
          <a:prstGeom prst="roundRect">
            <a:avLst/>
          </a:prstGeom>
          <a:solidFill>
            <a:srgbClr val="007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7" name="Slide Number Placeholder 5">
            <a:extLst>
              <a:ext uri="{FF2B5EF4-FFF2-40B4-BE49-F238E27FC236}">
                <a16:creationId xmlns:a16="http://schemas.microsoft.com/office/drawing/2014/main" id="{241FCA81-9AA2-40C6-963D-4B0B590EBD05}"/>
              </a:ext>
            </a:extLst>
          </p:cNvPr>
          <p:cNvSpPr>
            <a:spLocks noGrp="1"/>
          </p:cNvSpPr>
          <p:nvPr>
            <p:ph type="sldNum" sz="quarter" idx="12"/>
          </p:nvPr>
        </p:nvSpPr>
        <p:spPr>
          <a:xfrm>
            <a:off x="10210800" y="6601968"/>
            <a:ext cx="640080" cy="237744"/>
          </a:xfr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8" name="TextBox 7">
            <a:extLst>
              <a:ext uri="{FF2B5EF4-FFF2-40B4-BE49-F238E27FC236}">
                <a16:creationId xmlns:a16="http://schemas.microsoft.com/office/drawing/2014/main" id="{7F20C6D4-5A50-4951-8EC2-6F8902882C18}"/>
              </a:ext>
            </a:extLst>
          </p:cNvPr>
          <p:cNvSpPr txBox="1"/>
          <p:nvPr userDrawn="1"/>
        </p:nvSpPr>
        <p:spPr>
          <a:xfrm>
            <a:off x="175765" y="6526660"/>
            <a:ext cx="1743771" cy="237744"/>
          </a:xfrm>
          <a:prstGeom prst="rect">
            <a:avLst/>
          </a:prstGeom>
          <a:noFill/>
        </p:spPr>
        <p:txBody>
          <a:bodyPr wrap="square" rtlCol="0">
            <a:spAutoFit/>
          </a:bodyPr>
          <a:lstStyle/>
          <a:p>
            <a:pPr algn="l"/>
            <a:r>
              <a:rPr lang="en-ZA" sz="900" dirty="0">
                <a:solidFill>
                  <a:schemeClr val="bg1"/>
                </a:solidFill>
                <a:latin typeface="Arial" panose="020B0604020202020204" pitchFamily="34" charset="0"/>
                <a:cs typeface="Arial" panose="020B0604020202020204" pitchFamily="34" charset="0"/>
              </a:rPr>
              <a:t>SoluGrowth Pty Ltd © 2018</a:t>
            </a:r>
          </a:p>
        </p:txBody>
      </p:sp>
    </p:spTree>
    <p:extLst>
      <p:ext uri="{BB962C8B-B14F-4D97-AF65-F5344CB8AC3E}">
        <p14:creationId xmlns:p14="http://schemas.microsoft.com/office/powerpoint/2010/main" val="1166226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t">
            <a:normAutofit/>
          </a:bodyPr>
          <a:lstStyle>
            <a:lvl1pPr>
              <a:defRPr sz="3400" b="1">
                <a:solidFill>
                  <a:srgbClr val="007DA4"/>
                </a:solidFill>
                <a:latin typeface="Arial" panose="020B0604020202020204" pitchFamily="34" charset="0"/>
                <a:cs typeface="Arial" panose="020B0604020202020204" pitchFamily="34" charset="0"/>
              </a:defRPr>
            </a:lvl1pPr>
          </a:lstStyle>
          <a:p>
            <a:r>
              <a:rPr lang="en-US"/>
              <a:t>Click to edit Master title style</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rgbClr val="007DA4"/>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494212" y="685800"/>
            <a:ext cx="7239001" cy="5486400"/>
          </a:xfrm>
        </p:spPr>
        <p:txBody>
          <a:bodyPr>
            <a:normAutofit/>
          </a:bodyPr>
          <a:lstStyle>
            <a:lvl1pPr>
              <a:buClr>
                <a:srgbClr val="007DA4"/>
              </a:buClr>
              <a:defRPr sz="2000">
                <a:latin typeface="Arial" panose="020B0604020202020204" pitchFamily="34" charset="0"/>
                <a:cs typeface="Arial" panose="020B0604020202020204" pitchFamily="34" charset="0"/>
              </a:defRPr>
            </a:lvl1pPr>
            <a:lvl2pPr>
              <a:buClr>
                <a:srgbClr val="007DA4"/>
              </a:buClr>
              <a:defRPr sz="1800">
                <a:latin typeface="Arial" panose="020B0604020202020204" pitchFamily="34" charset="0"/>
                <a:cs typeface="Arial" panose="020B0604020202020204" pitchFamily="34" charset="0"/>
              </a:defRPr>
            </a:lvl2pPr>
            <a:lvl3pPr>
              <a:buClr>
                <a:srgbClr val="007DA4"/>
              </a:buClr>
              <a:defRPr sz="1600">
                <a:latin typeface="Arial" panose="020B0604020202020204" pitchFamily="34" charset="0"/>
                <a:cs typeface="Arial" panose="020B0604020202020204" pitchFamily="34" charset="0"/>
              </a:defRPr>
            </a:lvl3pPr>
            <a:lvl4pPr>
              <a:buClr>
                <a:srgbClr val="007DA4"/>
              </a:buClr>
              <a:defRPr sz="1400">
                <a:latin typeface="Arial" panose="020B0604020202020204" pitchFamily="34" charset="0"/>
                <a:cs typeface="Arial" panose="020B0604020202020204" pitchFamily="34" charset="0"/>
              </a:defRPr>
            </a:lvl4pPr>
            <a:lvl5pPr>
              <a:buClr>
                <a:srgbClr val="007DA4"/>
              </a:buClr>
              <a:defRPr sz="1400">
                <a:latin typeface="Arial" panose="020B0604020202020204" pitchFamily="34" charset="0"/>
                <a:cs typeface="Arial" panose="020B0604020202020204" pitchFamily="34" charset="0"/>
              </a:defRPr>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Rectangle: Rounded Corners 7">
            <a:extLst>
              <a:ext uri="{FF2B5EF4-FFF2-40B4-BE49-F238E27FC236}">
                <a16:creationId xmlns:a16="http://schemas.microsoft.com/office/drawing/2014/main" id="{621922B2-978E-43AC-9064-CD49FFAD8E60}"/>
              </a:ext>
            </a:extLst>
          </p:cNvPr>
          <p:cNvSpPr/>
          <p:nvPr userDrawn="1"/>
        </p:nvSpPr>
        <p:spPr>
          <a:xfrm>
            <a:off x="0" y="6536272"/>
            <a:ext cx="12192000" cy="321728"/>
          </a:xfrm>
          <a:prstGeom prst="roundRect">
            <a:avLst/>
          </a:prstGeom>
          <a:solidFill>
            <a:srgbClr val="007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9" name="Slide Number Placeholder 5">
            <a:extLst>
              <a:ext uri="{FF2B5EF4-FFF2-40B4-BE49-F238E27FC236}">
                <a16:creationId xmlns:a16="http://schemas.microsoft.com/office/drawing/2014/main" id="{3A60A5D5-3585-49C2-8B0A-90FE0CEE612A}"/>
              </a:ext>
            </a:extLst>
          </p:cNvPr>
          <p:cNvSpPr>
            <a:spLocks noGrp="1"/>
          </p:cNvSpPr>
          <p:nvPr>
            <p:ph type="sldNum" sz="quarter" idx="12"/>
          </p:nvPr>
        </p:nvSpPr>
        <p:spPr>
          <a:xfrm>
            <a:off x="10210800" y="6601968"/>
            <a:ext cx="640080" cy="237744"/>
          </a:xfr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10" name="TextBox 9">
            <a:extLst>
              <a:ext uri="{FF2B5EF4-FFF2-40B4-BE49-F238E27FC236}">
                <a16:creationId xmlns:a16="http://schemas.microsoft.com/office/drawing/2014/main" id="{8ABDE9BA-210A-4C90-8AE6-D6ED29AF85DE}"/>
              </a:ext>
            </a:extLst>
          </p:cNvPr>
          <p:cNvSpPr txBox="1"/>
          <p:nvPr userDrawn="1"/>
        </p:nvSpPr>
        <p:spPr>
          <a:xfrm>
            <a:off x="175765" y="6526660"/>
            <a:ext cx="1743771" cy="237744"/>
          </a:xfrm>
          <a:prstGeom prst="rect">
            <a:avLst/>
          </a:prstGeom>
          <a:noFill/>
        </p:spPr>
        <p:txBody>
          <a:bodyPr wrap="square" rtlCol="0">
            <a:spAutoFit/>
          </a:bodyPr>
          <a:lstStyle/>
          <a:p>
            <a:pPr algn="l"/>
            <a:r>
              <a:rPr lang="en-ZA" sz="900" dirty="0">
                <a:solidFill>
                  <a:schemeClr val="bg1"/>
                </a:solidFill>
                <a:latin typeface="Arial" panose="020B0604020202020204" pitchFamily="34" charset="0"/>
                <a:cs typeface="Arial" panose="020B0604020202020204" pitchFamily="34" charset="0"/>
              </a:rPr>
              <a:t>SoluGrowth Pty Ltd © 2018</a:t>
            </a:r>
          </a:p>
        </p:txBody>
      </p:sp>
    </p:spTree>
    <p:extLst>
      <p:ext uri="{BB962C8B-B14F-4D97-AF65-F5344CB8AC3E}">
        <p14:creationId xmlns:p14="http://schemas.microsoft.com/office/powerpoint/2010/main" val="715392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bwMode="ltGray">
          <a:xfrm>
            <a:off x="7315200" y="27384"/>
            <a:ext cx="4873752" cy="6858000"/>
          </a:xfrm>
          <a:prstGeom prst="rect">
            <a:avLst/>
          </a:prstGeom>
          <a:solidFill>
            <a:srgbClr val="007DA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dirty="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508214" y="782243"/>
            <a:ext cx="4276418" cy="1993392"/>
          </a:xfrm>
        </p:spPr>
        <p:txBody>
          <a:bodyPr anchor="t">
            <a:normAutofit/>
          </a:bodyPr>
          <a:lstStyle>
            <a:lvl1pPr>
              <a:defRPr sz="34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3" name="Picture Placeholder 2" descr="An empty placeholder to add an image. Click on the placeholder and select the image that you wish to add."/>
          <p:cNvSpPr>
            <a:spLocks noGrp="1"/>
          </p:cNvSpPr>
          <p:nvPr>
            <p:ph type="pic" idx="1"/>
          </p:nvPr>
        </p:nvSpPr>
        <p:spPr>
          <a:xfrm>
            <a:off x="0" y="0"/>
            <a:ext cx="7315200" cy="6858000"/>
          </a:xfrm>
          <a:no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7543419" y="3044187"/>
            <a:ext cx="4276418" cy="1644614"/>
          </a:xfrm>
        </p:spPr>
        <p:txBody>
          <a:bodyPr>
            <a:normAutofit/>
          </a:bodyPr>
          <a:lstStyle>
            <a:lvl1pPr marL="0" indent="0">
              <a:spcBef>
                <a:spcPts val="1200"/>
              </a:spcBef>
              <a:buNone/>
              <a:defRPr sz="1600">
                <a:solidFill>
                  <a:schemeClr val="bg1"/>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pic>
        <p:nvPicPr>
          <p:cNvPr id="9" name="Picture 8">
            <a:extLst>
              <a:ext uri="{FF2B5EF4-FFF2-40B4-BE49-F238E27FC236}">
                <a16:creationId xmlns:a16="http://schemas.microsoft.com/office/drawing/2014/main" id="{7AA1CEE7-82C0-48A6-8761-69E68D200697}"/>
              </a:ext>
            </a:extLst>
          </p:cNvPr>
          <p:cNvPicPr>
            <a:picLocks noChangeAspect="1"/>
          </p:cNvPicPr>
          <p:nvPr userDrawn="1"/>
        </p:nvPicPr>
        <p:blipFill>
          <a:blip r:embed="rId2"/>
          <a:stretch>
            <a:fillRect/>
          </a:stretch>
        </p:blipFill>
        <p:spPr>
          <a:xfrm>
            <a:off x="191345" y="116632"/>
            <a:ext cx="1576408" cy="674920"/>
          </a:xfrm>
          <a:prstGeom prst="rect">
            <a:avLst/>
          </a:prstGeom>
        </p:spPr>
      </p:pic>
      <p:sp>
        <p:nvSpPr>
          <p:cNvPr id="11" name="Slide Number Placeholder 5">
            <a:extLst>
              <a:ext uri="{FF2B5EF4-FFF2-40B4-BE49-F238E27FC236}">
                <a16:creationId xmlns:a16="http://schemas.microsoft.com/office/drawing/2014/main" id="{2575ABCF-CE80-4AAA-A761-49E61014B0B3}"/>
              </a:ext>
            </a:extLst>
          </p:cNvPr>
          <p:cNvSpPr>
            <a:spLocks noGrp="1"/>
          </p:cNvSpPr>
          <p:nvPr>
            <p:ph type="sldNum" sz="quarter" idx="12"/>
          </p:nvPr>
        </p:nvSpPr>
        <p:spPr>
          <a:xfrm>
            <a:off x="10210800" y="6601968"/>
            <a:ext cx="640080" cy="237744"/>
          </a:xfr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12" name="TextBox 11">
            <a:extLst>
              <a:ext uri="{FF2B5EF4-FFF2-40B4-BE49-F238E27FC236}">
                <a16:creationId xmlns:a16="http://schemas.microsoft.com/office/drawing/2014/main" id="{CD358A48-C368-48C1-A118-B07604880E96}"/>
              </a:ext>
            </a:extLst>
          </p:cNvPr>
          <p:cNvSpPr txBox="1"/>
          <p:nvPr userDrawn="1"/>
        </p:nvSpPr>
        <p:spPr>
          <a:xfrm>
            <a:off x="175765" y="6526660"/>
            <a:ext cx="1743771" cy="237744"/>
          </a:xfrm>
          <a:prstGeom prst="rect">
            <a:avLst/>
          </a:prstGeom>
          <a:noFill/>
        </p:spPr>
        <p:txBody>
          <a:bodyPr wrap="square" rtlCol="0">
            <a:spAutoFit/>
          </a:bodyPr>
          <a:lstStyle/>
          <a:p>
            <a:pPr algn="l"/>
            <a:r>
              <a:rPr lang="en-ZA" sz="900" dirty="0">
                <a:solidFill>
                  <a:srgbClr val="007DA4"/>
                </a:solidFill>
                <a:latin typeface="Arial" panose="020B0604020202020204" pitchFamily="34" charset="0"/>
                <a:cs typeface="Arial" panose="020B0604020202020204" pitchFamily="34" charset="0"/>
              </a:rPr>
              <a:t>SoluGrowth Pty Ltd © 2018</a:t>
            </a:r>
          </a:p>
        </p:txBody>
      </p:sp>
    </p:spTree>
    <p:extLst>
      <p:ext uri="{BB962C8B-B14F-4D97-AF65-F5344CB8AC3E}">
        <p14:creationId xmlns:p14="http://schemas.microsoft.com/office/powerpoint/2010/main" val="2050444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_1">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E6759A0-4797-4710-AF5E-43F424E036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80" y="-18287"/>
            <a:ext cx="12312000" cy="6937031"/>
          </a:xfrm>
          <a:prstGeom prst="rect">
            <a:avLst/>
          </a:prstGeom>
        </p:spPr>
      </p:pic>
      <p:sp>
        <p:nvSpPr>
          <p:cNvPr id="6" name="Slide Number Placeholder 5"/>
          <p:cNvSpPr>
            <a:spLocks noGrp="1"/>
          </p:cNvSpPr>
          <p:nvPr>
            <p:ph type="sldNum" sz="quarter" idx="12"/>
          </p:nvPr>
        </p:nvSpPr>
        <p:spPr>
          <a:xfrm>
            <a:off x="10346373" y="6601968"/>
            <a:ext cx="640080" cy="237744"/>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3" name="Text Placeholder 2"/>
          <p:cNvSpPr>
            <a:spLocks noGrp="1"/>
          </p:cNvSpPr>
          <p:nvPr>
            <p:ph type="body" idx="1"/>
          </p:nvPr>
        </p:nvSpPr>
        <p:spPr>
          <a:xfrm>
            <a:off x="1522413" y="3810000"/>
            <a:ext cx="9144000" cy="1143000"/>
          </a:xfrm>
          <a:prstGeom prst="rect">
            <a:avLst/>
          </a:prstGeom>
        </p:spPr>
        <p:txBody>
          <a:bodyPr anchor="t">
            <a:normAutofit/>
          </a:bodyPr>
          <a:lstStyle>
            <a:lvl1pPr marL="0" indent="0" algn="ctr">
              <a:spcBef>
                <a:spcPts val="0"/>
              </a:spcBef>
              <a:buNone/>
              <a:defRPr sz="2400" cap="none" baseline="0">
                <a:solidFill>
                  <a:schemeClr val="bg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2" name="Title 1"/>
          <p:cNvSpPr>
            <a:spLocks noGrp="1"/>
          </p:cNvSpPr>
          <p:nvPr>
            <p:ph type="title"/>
          </p:nvPr>
        </p:nvSpPr>
        <p:spPr>
          <a:xfrm>
            <a:off x="1524000" y="1143000"/>
            <a:ext cx="9144000" cy="2667000"/>
          </a:xfrm>
          <a:prstGeom prst="rect">
            <a:avLst/>
          </a:prstGeom>
        </p:spPr>
        <p:txBody>
          <a:bodyPr anchor="b">
            <a:normAutofit/>
          </a:bodyPr>
          <a:lstStyle>
            <a:lvl1pPr algn="ctr">
              <a:defRPr sz="52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7" name="Footer Placeholder 4">
            <a:extLst>
              <a:ext uri="{FF2B5EF4-FFF2-40B4-BE49-F238E27FC236}">
                <a16:creationId xmlns:a16="http://schemas.microsoft.com/office/drawing/2014/main" id="{F8D6D4A5-83D9-4EA9-A685-ACD1B4083690}"/>
              </a:ext>
            </a:extLst>
          </p:cNvPr>
          <p:cNvSpPr txBox="1">
            <a:spLocks/>
          </p:cNvSpPr>
          <p:nvPr userDrawn="1"/>
        </p:nvSpPr>
        <p:spPr>
          <a:xfrm>
            <a:off x="621040" y="6566291"/>
            <a:ext cx="3314720" cy="256032"/>
          </a:xfrm>
          <a:prstGeom prst="rect">
            <a:avLst/>
          </a:prstGeom>
        </p:spPr>
        <p:txBody>
          <a:bodyPr/>
          <a:lstStyle>
            <a:defPPr>
              <a:defRPr lang="en-US"/>
            </a:defPPr>
            <a:lvl1pPr marL="0" algn="l" defTabSz="914400" rtl="0" eaLnBrk="1" latinLnBrk="0" hangingPunct="1">
              <a:defRPr sz="1800" kern="1200" cap="none" baseline="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ZA" sz="900" dirty="0">
                <a:solidFill>
                  <a:srgbClr val="007DA4"/>
                </a:solidFill>
              </a:rPr>
              <a:t>© 2018 SoluGrowth Pty Ltd. All rights reserved.</a:t>
            </a:r>
          </a:p>
        </p:txBody>
      </p:sp>
    </p:spTree>
    <p:extLst>
      <p:ext uri="{BB962C8B-B14F-4D97-AF65-F5344CB8AC3E}">
        <p14:creationId xmlns:p14="http://schemas.microsoft.com/office/powerpoint/2010/main" val="1263485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35360" y="791552"/>
            <a:ext cx="11521280" cy="909232"/>
          </a:xfrm>
        </p:spPr>
        <p:txBody>
          <a:bodyPr anchor="t"/>
          <a:lstStyle>
            <a:lvl1pPr>
              <a:defRPr b="1">
                <a:solidFill>
                  <a:srgbClr val="007DA4"/>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3" name="Vertical Text Placeholder 2"/>
          <p:cNvSpPr>
            <a:spLocks noGrp="1"/>
          </p:cNvSpPr>
          <p:nvPr>
            <p:ph type="body" orient="vert" idx="1"/>
          </p:nvPr>
        </p:nvSpPr>
        <p:spPr>
          <a:xfrm>
            <a:off x="335360" y="1901952"/>
            <a:ext cx="11521280" cy="4127627"/>
          </a:xfrm>
        </p:spPr>
        <p:txBody>
          <a:bodyPr vert="eaVert"/>
          <a:lstStyle>
            <a:lvl1pPr>
              <a:buClr>
                <a:srgbClr val="007DA4"/>
              </a:buClr>
              <a:defRPr>
                <a:solidFill>
                  <a:srgbClr val="646569"/>
                </a:solidFill>
                <a:latin typeface="Arial" panose="020B0604020202020204" pitchFamily="34" charset="0"/>
                <a:cs typeface="Arial" panose="020B0604020202020204" pitchFamily="34" charset="0"/>
              </a:defRPr>
            </a:lvl1pPr>
            <a:lvl2pPr>
              <a:buClr>
                <a:srgbClr val="007DA4"/>
              </a:buClr>
              <a:defRPr>
                <a:solidFill>
                  <a:srgbClr val="646569"/>
                </a:solidFill>
                <a:latin typeface="Arial" panose="020B0604020202020204" pitchFamily="34" charset="0"/>
                <a:cs typeface="Arial" panose="020B0604020202020204" pitchFamily="34" charset="0"/>
              </a:defRPr>
            </a:lvl2pPr>
            <a:lvl3pPr>
              <a:buClr>
                <a:srgbClr val="007DA4"/>
              </a:buClr>
              <a:defRPr>
                <a:solidFill>
                  <a:srgbClr val="646569"/>
                </a:solidFill>
                <a:latin typeface="Arial" panose="020B0604020202020204" pitchFamily="34" charset="0"/>
                <a:cs typeface="Arial" panose="020B0604020202020204" pitchFamily="34" charset="0"/>
              </a:defRPr>
            </a:lvl3pPr>
            <a:lvl4pPr>
              <a:buClr>
                <a:srgbClr val="007DA4"/>
              </a:buClr>
              <a:defRPr>
                <a:solidFill>
                  <a:srgbClr val="646569"/>
                </a:solidFill>
                <a:latin typeface="Arial" panose="020B0604020202020204" pitchFamily="34" charset="0"/>
                <a:cs typeface="Arial" panose="020B0604020202020204" pitchFamily="34" charset="0"/>
              </a:defRPr>
            </a:lvl4pPr>
            <a:lvl5pPr>
              <a:buClr>
                <a:srgbClr val="007DA4"/>
              </a:buClr>
              <a:defRPr>
                <a:solidFill>
                  <a:srgbClr val="646569"/>
                </a:solidFill>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pic>
        <p:nvPicPr>
          <p:cNvPr id="7" name="Picture 6">
            <a:extLst>
              <a:ext uri="{FF2B5EF4-FFF2-40B4-BE49-F238E27FC236}">
                <a16:creationId xmlns:a16="http://schemas.microsoft.com/office/drawing/2014/main" id="{3F9B170E-C7AF-4B6B-82AA-B030AF5F1B29}"/>
              </a:ext>
            </a:extLst>
          </p:cNvPr>
          <p:cNvPicPr>
            <a:picLocks noChangeAspect="1"/>
          </p:cNvPicPr>
          <p:nvPr userDrawn="1"/>
        </p:nvPicPr>
        <p:blipFill>
          <a:blip r:embed="rId2"/>
          <a:stretch>
            <a:fillRect/>
          </a:stretch>
        </p:blipFill>
        <p:spPr>
          <a:xfrm>
            <a:off x="191345" y="116632"/>
            <a:ext cx="1576408" cy="674920"/>
          </a:xfrm>
          <a:prstGeom prst="rect">
            <a:avLst/>
          </a:prstGeom>
        </p:spPr>
      </p:pic>
      <p:sp>
        <p:nvSpPr>
          <p:cNvPr id="8" name="Rectangle: Rounded Corners 7">
            <a:extLst>
              <a:ext uri="{FF2B5EF4-FFF2-40B4-BE49-F238E27FC236}">
                <a16:creationId xmlns:a16="http://schemas.microsoft.com/office/drawing/2014/main" id="{BCBA39B6-A36A-4D04-919A-8CCD46524CB2}"/>
              </a:ext>
            </a:extLst>
          </p:cNvPr>
          <p:cNvSpPr/>
          <p:nvPr userDrawn="1"/>
        </p:nvSpPr>
        <p:spPr>
          <a:xfrm>
            <a:off x="0" y="6536272"/>
            <a:ext cx="12192000" cy="321728"/>
          </a:xfrm>
          <a:prstGeom prst="roundRect">
            <a:avLst/>
          </a:prstGeom>
          <a:solidFill>
            <a:srgbClr val="007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9" name="Slide Number Placeholder 5">
            <a:extLst>
              <a:ext uri="{FF2B5EF4-FFF2-40B4-BE49-F238E27FC236}">
                <a16:creationId xmlns:a16="http://schemas.microsoft.com/office/drawing/2014/main" id="{01C1B7E3-D3C5-4F6C-A8EE-EAA35F277CA7}"/>
              </a:ext>
            </a:extLst>
          </p:cNvPr>
          <p:cNvSpPr>
            <a:spLocks noGrp="1"/>
          </p:cNvSpPr>
          <p:nvPr>
            <p:ph type="sldNum" sz="quarter" idx="12"/>
          </p:nvPr>
        </p:nvSpPr>
        <p:spPr>
          <a:xfrm>
            <a:off x="10210800" y="6601968"/>
            <a:ext cx="640080" cy="237744"/>
          </a:xfr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10" name="TextBox 9">
            <a:extLst>
              <a:ext uri="{FF2B5EF4-FFF2-40B4-BE49-F238E27FC236}">
                <a16:creationId xmlns:a16="http://schemas.microsoft.com/office/drawing/2014/main" id="{8BEA3EE7-EBDB-4E97-83C0-19765DF1DD13}"/>
              </a:ext>
            </a:extLst>
          </p:cNvPr>
          <p:cNvSpPr txBox="1"/>
          <p:nvPr userDrawn="1"/>
        </p:nvSpPr>
        <p:spPr>
          <a:xfrm>
            <a:off x="175765" y="6526660"/>
            <a:ext cx="1743771" cy="237744"/>
          </a:xfrm>
          <a:prstGeom prst="rect">
            <a:avLst/>
          </a:prstGeom>
          <a:noFill/>
        </p:spPr>
        <p:txBody>
          <a:bodyPr wrap="square" rtlCol="0">
            <a:spAutoFit/>
          </a:bodyPr>
          <a:lstStyle/>
          <a:p>
            <a:pPr algn="l"/>
            <a:r>
              <a:rPr lang="en-ZA" sz="900" dirty="0">
                <a:solidFill>
                  <a:schemeClr val="bg1"/>
                </a:solidFill>
                <a:latin typeface="Arial" panose="020B0604020202020204" pitchFamily="34" charset="0"/>
                <a:cs typeface="Arial" panose="020B0604020202020204" pitchFamily="34" charset="0"/>
              </a:rPr>
              <a:t>SoluGrowth Pty Ltd © 2018</a:t>
            </a:r>
          </a:p>
        </p:txBody>
      </p:sp>
    </p:spTree>
    <p:extLst>
      <p:ext uri="{BB962C8B-B14F-4D97-AF65-F5344CB8AC3E}">
        <p14:creationId xmlns:p14="http://schemas.microsoft.com/office/powerpoint/2010/main" val="3340710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Title and Content_1">
    <p:spTree>
      <p:nvGrpSpPr>
        <p:cNvPr id="1" name=""/>
        <p:cNvGrpSpPr/>
        <p:nvPr/>
      </p:nvGrpSpPr>
      <p:grpSpPr>
        <a:xfrm>
          <a:off x="0" y="0"/>
          <a:ext cx="0" cy="0"/>
          <a:chOff x="0" y="0"/>
          <a:chExt cx="0" cy="0"/>
        </a:xfrm>
      </p:grpSpPr>
      <p:pic>
        <p:nvPicPr>
          <p:cNvPr id="4" name="Picture 3" descr="A close up of a logo&#10;&#10;Description generated with high confidence">
            <a:extLst>
              <a:ext uri="{FF2B5EF4-FFF2-40B4-BE49-F238E27FC236}">
                <a16:creationId xmlns:a16="http://schemas.microsoft.com/office/drawing/2014/main" id="{15F19587-90DE-47B0-B3CF-901CD3C3840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80" y="-27384"/>
            <a:ext cx="12267574" cy="6912000"/>
          </a:xfrm>
          <a:prstGeom prst="rect">
            <a:avLst/>
          </a:prstGeom>
        </p:spPr>
      </p:pic>
      <p:sp>
        <p:nvSpPr>
          <p:cNvPr id="6" name="Slide Number Placeholder 5"/>
          <p:cNvSpPr>
            <a:spLocks noGrp="1"/>
          </p:cNvSpPr>
          <p:nvPr>
            <p:ph type="sldNum" sz="quarter" idx="12"/>
          </p:nvPr>
        </p:nvSpPr>
        <p:spPr>
          <a:xfrm>
            <a:off x="10210800" y="6601968"/>
            <a:ext cx="640080" cy="237744"/>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12" name="Content Placeholder 3">
            <a:extLst>
              <a:ext uri="{FF2B5EF4-FFF2-40B4-BE49-F238E27FC236}">
                <a16:creationId xmlns:a16="http://schemas.microsoft.com/office/drawing/2014/main" id="{9DD85919-DEBA-404B-98CD-569E2D2AC2D5}"/>
              </a:ext>
            </a:extLst>
          </p:cNvPr>
          <p:cNvSpPr>
            <a:spLocks noGrp="1"/>
          </p:cNvSpPr>
          <p:nvPr>
            <p:ph sz="half" idx="2"/>
          </p:nvPr>
        </p:nvSpPr>
        <p:spPr>
          <a:xfrm>
            <a:off x="335234" y="1297862"/>
            <a:ext cx="11449271" cy="3718663"/>
          </a:xfrm>
          <a:prstGeom prst="rect">
            <a:avLst/>
          </a:prstGeom>
        </p:spPr>
        <p:txBody>
          <a:bodyPr>
            <a:normAutofit/>
          </a:bodyPr>
          <a:lstStyle>
            <a:lvl1pPr>
              <a:buClr>
                <a:srgbClr val="007DA4"/>
              </a:buClr>
              <a:defRPr sz="2400">
                <a:solidFill>
                  <a:srgbClr val="646569"/>
                </a:solidFill>
                <a:latin typeface="Arial" panose="020B0604020202020204" pitchFamily="34" charset="0"/>
                <a:cs typeface="Arial" panose="020B0604020202020204" pitchFamily="34" charset="0"/>
              </a:defRPr>
            </a:lvl1pPr>
            <a:lvl2pPr>
              <a:buClr>
                <a:srgbClr val="007DA4"/>
              </a:buClr>
              <a:defRPr sz="2000">
                <a:solidFill>
                  <a:srgbClr val="646569"/>
                </a:solidFill>
                <a:latin typeface="Arial" panose="020B0604020202020204" pitchFamily="34" charset="0"/>
                <a:cs typeface="Arial" panose="020B0604020202020204" pitchFamily="34" charset="0"/>
              </a:defRPr>
            </a:lvl2pPr>
            <a:lvl3pPr>
              <a:buClr>
                <a:srgbClr val="007DA4"/>
              </a:buClr>
              <a:defRPr sz="1800">
                <a:solidFill>
                  <a:srgbClr val="646569"/>
                </a:solidFill>
                <a:latin typeface="Arial" panose="020B0604020202020204" pitchFamily="34" charset="0"/>
                <a:cs typeface="Arial" panose="020B0604020202020204" pitchFamily="34" charset="0"/>
              </a:defRPr>
            </a:lvl3pPr>
            <a:lvl4pPr>
              <a:buClr>
                <a:srgbClr val="007DA4"/>
              </a:buClr>
              <a:defRPr sz="1600">
                <a:solidFill>
                  <a:srgbClr val="646569"/>
                </a:solidFill>
                <a:latin typeface="Arial" panose="020B0604020202020204" pitchFamily="34" charset="0"/>
                <a:cs typeface="Arial" panose="020B0604020202020204" pitchFamily="34" charset="0"/>
              </a:defRPr>
            </a:lvl4pPr>
            <a:lvl5pPr>
              <a:buClr>
                <a:srgbClr val="007DA4"/>
              </a:buClr>
              <a:defRPr sz="1600">
                <a:solidFill>
                  <a:srgbClr val="646569"/>
                </a:solidFill>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11" name="Title 1">
            <a:extLst>
              <a:ext uri="{FF2B5EF4-FFF2-40B4-BE49-F238E27FC236}">
                <a16:creationId xmlns:a16="http://schemas.microsoft.com/office/drawing/2014/main" id="{68974E26-120D-4E36-B27B-B9A4BFBF13B2}"/>
              </a:ext>
            </a:extLst>
          </p:cNvPr>
          <p:cNvSpPr>
            <a:spLocks noGrp="1"/>
          </p:cNvSpPr>
          <p:nvPr>
            <p:ph type="title"/>
          </p:nvPr>
        </p:nvSpPr>
        <p:spPr>
          <a:xfrm>
            <a:off x="335358" y="36357"/>
            <a:ext cx="11449271" cy="872363"/>
          </a:xfrm>
          <a:prstGeom prst="rect">
            <a:avLst/>
          </a:prstGeom>
        </p:spPr>
        <p:txBody>
          <a:bodyPr anchor="ctr"/>
          <a:lstStyle>
            <a:lvl1pPr>
              <a:defRPr b="1">
                <a:solidFill>
                  <a:srgbClr val="007DA4"/>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7" name="Footer Placeholder 4">
            <a:extLst>
              <a:ext uri="{FF2B5EF4-FFF2-40B4-BE49-F238E27FC236}">
                <a16:creationId xmlns:a16="http://schemas.microsoft.com/office/drawing/2014/main" id="{0D07EF55-78F1-4B5C-90E1-F81823336125}"/>
              </a:ext>
            </a:extLst>
          </p:cNvPr>
          <p:cNvSpPr txBox="1">
            <a:spLocks/>
          </p:cNvSpPr>
          <p:nvPr userDrawn="1"/>
        </p:nvSpPr>
        <p:spPr>
          <a:xfrm>
            <a:off x="621040" y="6566291"/>
            <a:ext cx="3314720" cy="256032"/>
          </a:xfrm>
          <a:prstGeom prst="rect">
            <a:avLst/>
          </a:prstGeom>
        </p:spPr>
        <p:txBody>
          <a:bodyPr/>
          <a:lstStyle>
            <a:defPPr>
              <a:defRPr lang="en-US"/>
            </a:defPPr>
            <a:lvl1pPr marL="0" algn="l" defTabSz="914400" rtl="0" eaLnBrk="1" latinLnBrk="0" hangingPunct="1">
              <a:defRPr sz="1800" kern="1200" cap="none" baseline="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ZA" sz="900" dirty="0"/>
              <a:t>© 2018 SoluGrowth Pty Ltd. All rights reserved.</a:t>
            </a:r>
          </a:p>
        </p:txBody>
      </p:sp>
    </p:spTree>
    <p:extLst>
      <p:ext uri="{BB962C8B-B14F-4D97-AF65-F5344CB8AC3E}">
        <p14:creationId xmlns:p14="http://schemas.microsoft.com/office/powerpoint/2010/main" val="192398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Title and Content_4">
    <p:spTree>
      <p:nvGrpSpPr>
        <p:cNvPr id="1" name=""/>
        <p:cNvGrpSpPr/>
        <p:nvPr/>
      </p:nvGrpSpPr>
      <p:grpSpPr>
        <a:xfrm>
          <a:off x="0" y="0"/>
          <a:ext cx="0" cy="0"/>
          <a:chOff x="0" y="0"/>
          <a:chExt cx="0" cy="0"/>
        </a:xfrm>
      </p:grpSpPr>
      <p:pic>
        <p:nvPicPr>
          <p:cNvPr id="5" name="Picture 4" descr="A close up of a logo&#10;&#10;Description generated with very high confidence">
            <a:extLst>
              <a:ext uri="{FF2B5EF4-FFF2-40B4-BE49-F238E27FC236}">
                <a16:creationId xmlns:a16="http://schemas.microsoft.com/office/drawing/2014/main" id="{A00A832F-3455-4DBA-8151-41A88CF57C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33" y="0"/>
            <a:ext cx="12171734" cy="6858000"/>
          </a:xfrm>
          <a:prstGeom prst="rect">
            <a:avLst/>
          </a:prstGeom>
        </p:spPr>
      </p:pic>
      <p:sp>
        <p:nvSpPr>
          <p:cNvPr id="2" name="Title 1"/>
          <p:cNvSpPr>
            <a:spLocks noGrp="1"/>
          </p:cNvSpPr>
          <p:nvPr>
            <p:ph type="title"/>
          </p:nvPr>
        </p:nvSpPr>
        <p:spPr>
          <a:xfrm>
            <a:off x="335358" y="36357"/>
            <a:ext cx="11449271" cy="872363"/>
          </a:xfrm>
          <a:prstGeom prst="rect">
            <a:avLst/>
          </a:prstGeom>
        </p:spPr>
        <p:txBody>
          <a:bodyPr anchor="ctr"/>
          <a:lstStyle>
            <a:lvl1pPr>
              <a:defRPr b="1">
                <a:solidFill>
                  <a:srgbClr val="007DA4"/>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6" name="Slide Number Placeholder 5"/>
          <p:cNvSpPr>
            <a:spLocks noGrp="1"/>
          </p:cNvSpPr>
          <p:nvPr>
            <p:ph type="sldNum" sz="quarter" idx="12"/>
          </p:nvPr>
        </p:nvSpPr>
        <p:spPr>
          <a:xfrm>
            <a:off x="10210800" y="6601968"/>
            <a:ext cx="640080" cy="237744"/>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9" name="Text Placeholder 2">
            <a:extLst>
              <a:ext uri="{FF2B5EF4-FFF2-40B4-BE49-F238E27FC236}">
                <a16:creationId xmlns:a16="http://schemas.microsoft.com/office/drawing/2014/main" id="{D2CD52F7-A37D-4B96-BAEA-C0895ABA93C9}"/>
              </a:ext>
            </a:extLst>
          </p:cNvPr>
          <p:cNvSpPr>
            <a:spLocks noGrp="1"/>
          </p:cNvSpPr>
          <p:nvPr>
            <p:ph type="body" idx="1"/>
          </p:nvPr>
        </p:nvSpPr>
        <p:spPr>
          <a:xfrm>
            <a:off x="335357" y="1275992"/>
            <a:ext cx="5040563" cy="766588"/>
          </a:xfrm>
          <a:prstGeom prst="rect">
            <a:avLst/>
          </a:prstGeom>
        </p:spPr>
        <p:txBody>
          <a:bodyPr anchor="ctr">
            <a:normAutofit/>
          </a:bodyPr>
          <a:lstStyle>
            <a:lvl1pPr marL="0" indent="0">
              <a:spcBef>
                <a:spcPts val="0"/>
              </a:spcBef>
              <a:buNone/>
              <a:defRPr sz="2400" b="1" cap="none" baseline="0">
                <a:solidFill>
                  <a:srgbClr val="007DA4"/>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F34F9474-7BC4-4B44-B3D7-3F8081F609C9}"/>
              </a:ext>
            </a:extLst>
          </p:cNvPr>
          <p:cNvSpPr>
            <a:spLocks noGrp="1"/>
          </p:cNvSpPr>
          <p:nvPr>
            <p:ph sz="half" idx="2"/>
          </p:nvPr>
        </p:nvSpPr>
        <p:spPr>
          <a:xfrm>
            <a:off x="335358" y="2179260"/>
            <a:ext cx="5040562" cy="3288847"/>
          </a:xfrm>
          <a:prstGeom prst="rect">
            <a:avLst/>
          </a:prstGeom>
        </p:spPr>
        <p:txBody>
          <a:bodyPr>
            <a:normAutofit/>
          </a:bodyPr>
          <a:lstStyle>
            <a:lvl1pPr>
              <a:buClr>
                <a:srgbClr val="007DA4"/>
              </a:buClr>
              <a:defRPr sz="2800">
                <a:solidFill>
                  <a:srgbClr val="646569"/>
                </a:solidFill>
                <a:latin typeface="Arial" panose="020B0604020202020204" pitchFamily="34" charset="0"/>
                <a:cs typeface="Arial" panose="020B0604020202020204" pitchFamily="34" charset="0"/>
              </a:defRPr>
            </a:lvl1pPr>
            <a:lvl2pPr>
              <a:buClr>
                <a:srgbClr val="007DA4"/>
              </a:buClr>
              <a:defRPr sz="2400">
                <a:solidFill>
                  <a:srgbClr val="646569"/>
                </a:solidFill>
                <a:latin typeface="Arial" panose="020B0604020202020204" pitchFamily="34" charset="0"/>
                <a:cs typeface="Arial" panose="020B0604020202020204" pitchFamily="34" charset="0"/>
              </a:defRPr>
            </a:lvl2pPr>
            <a:lvl3pPr>
              <a:buClr>
                <a:srgbClr val="007DA4"/>
              </a:buClr>
              <a:defRPr sz="2000">
                <a:solidFill>
                  <a:srgbClr val="646569"/>
                </a:solidFill>
                <a:latin typeface="Arial" panose="020B0604020202020204" pitchFamily="34" charset="0"/>
                <a:cs typeface="Arial" panose="020B0604020202020204" pitchFamily="34" charset="0"/>
              </a:defRPr>
            </a:lvl3pPr>
            <a:lvl4pPr>
              <a:buClr>
                <a:srgbClr val="007DA4"/>
              </a:buClr>
              <a:defRPr sz="1800">
                <a:solidFill>
                  <a:srgbClr val="646569"/>
                </a:solidFill>
                <a:latin typeface="Arial" panose="020B0604020202020204" pitchFamily="34" charset="0"/>
                <a:cs typeface="Arial" panose="020B0604020202020204" pitchFamily="34" charset="0"/>
              </a:defRPr>
            </a:lvl4pPr>
            <a:lvl5pPr>
              <a:buClr>
                <a:srgbClr val="007DA4"/>
              </a:buClr>
              <a:defRPr sz="1800">
                <a:solidFill>
                  <a:srgbClr val="646569"/>
                </a:solidFill>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11" name="Text Placeholder 4">
            <a:extLst>
              <a:ext uri="{FF2B5EF4-FFF2-40B4-BE49-F238E27FC236}">
                <a16:creationId xmlns:a16="http://schemas.microsoft.com/office/drawing/2014/main" id="{D241E685-6563-49BF-9C88-33D218B7F430}"/>
              </a:ext>
            </a:extLst>
          </p:cNvPr>
          <p:cNvSpPr>
            <a:spLocks noGrp="1"/>
          </p:cNvSpPr>
          <p:nvPr>
            <p:ph type="body" sz="quarter" idx="3"/>
          </p:nvPr>
        </p:nvSpPr>
        <p:spPr>
          <a:xfrm>
            <a:off x="6816080" y="1275992"/>
            <a:ext cx="4968548" cy="766588"/>
          </a:xfrm>
          <a:prstGeom prst="rect">
            <a:avLst/>
          </a:prstGeom>
        </p:spPr>
        <p:txBody>
          <a:bodyPr anchor="ctr">
            <a:normAutofit/>
          </a:bodyPr>
          <a:lstStyle>
            <a:lvl1pPr marL="0" indent="0">
              <a:spcBef>
                <a:spcPts val="0"/>
              </a:spcBef>
              <a:buNone/>
              <a:defRPr sz="2400" b="1" cap="none" baseline="0">
                <a:solidFill>
                  <a:srgbClr val="007DA4"/>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8D52E124-E458-4519-8A75-D443C63EABA7}"/>
              </a:ext>
            </a:extLst>
          </p:cNvPr>
          <p:cNvSpPr>
            <a:spLocks noGrp="1"/>
          </p:cNvSpPr>
          <p:nvPr>
            <p:ph sz="quarter" idx="4"/>
          </p:nvPr>
        </p:nvSpPr>
        <p:spPr>
          <a:xfrm>
            <a:off x="6816079" y="2179260"/>
            <a:ext cx="4968549" cy="3288847"/>
          </a:xfrm>
          <a:prstGeom prst="rect">
            <a:avLst/>
          </a:prstGeom>
        </p:spPr>
        <p:txBody>
          <a:bodyPr>
            <a:normAutofit/>
          </a:bodyPr>
          <a:lstStyle>
            <a:lvl1pPr marL="274320" indent="-228600">
              <a:buClr>
                <a:srgbClr val="007DA4"/>
              </a:buClr>
              <a:buFont typeface="Wingdings" panose="05000000000000000000" pitchFamily="2" charset="2"/>
              <a:buChar char="§"/>
              <a:defRPr sz="2800">
                <a:solidFill>
                  <a:srgbClr val="646569"/>
                </a:solidFill>
                <a:latin typeface="Arial" panose="020B0604020202020204" pitchFamily="34" charset="0"/>
                <a:cs typeface="Arial" panose="020B0604020202020204" pitchFamily="34" charset="0"/>
              </a:defRPr>
            </a:lvl1pPr>
            <a:lvl2pPr marL="594360" indent="-228600">
              <a:buClr>
                <a:srgbClr val="007DA4"/>
              </a:buClr>
              <a:buFont typeface="Wingdings" panose="05000000000000000000" pitchFamily="2" charset="2"/>
              <a:buChar char="§"/>
              <a:defRPr sz="2400">
                <a:solidFill>
                  <a:srgbClr val="646569"/>
                </a:solidFill>
                <a:latin typeface="Arial" panose="020B0604020202020204" pitchFamily="34" charset="0"/>
                <a:cs typeface="Arial" panose="020B0604020202020204" pitchFamily="34" charset="0"/>
              </a:defRPr>
            </a:lvl2pPr>
            <a:lvl3pPr marL="914400" indent="-228600">
              <a:buClr>
                <a:srgbClr val="007DA4"/>
              </a:buClr>
              <a:buFont typeface="Wingdings" panose="05000000000000000000" pitchFamily="2" charset="2"/>
              <a:buChar char="§"/>
              <a:defRPr sz="2000">
                <a:solidFill>
                  <a:srgbClr val="646569"/>
                </a:solidFill>
                <a:latin typeface="Arial" panose="020B0604020202020204" pitchFamily="34" charset="0"/>
                <a:cs typeface="Arial" panose="020B0604020202020204" pitchFamily="34" charset="0"/>
              </a:defRPr>
            </a:lvl3pPr>
            <a:lvl4pPr marL="1234440" indent="-228600">
              <a:buClr>
                <a:srgbClr val="007DA4"/>
              </a:buClr>
              <a:buFont typeface="Wingdings" panose="05000000000000000000" pitchFamily="2" charset="2"/>
              <a:buChar char="§"/>
              <a:defRPr sz="1800">
                <a:solidFill>
                  <a:srgbClr val="646569"/>
                </a:solidFill>
                <a:latin typeface="Arial" panose="020B0604020202020204" pitchFamily="34" charset="0"/>
                <a:cs typeface="Arial" panose="020B0604020202020204" pitchFamily="34" charset="0"/>
              </a:defRPr>
            </a:lvl4pPr>
            <a:lvl5pPr marL="1554480" indent="-228600">
              <a:buClr>
                <a:srgbClr val="007DA4"/>
              </a:buClr>
              <a:buFont typeface="Wingdings" panose="05000000000000000000" pitchFamily="2" charset="2"/>
              <a:buChar char="§"/>
              <a:defRPr sz="1800">
                <a:solidFill>
                  <a:srgbClr val="646569"/>
                </a:solidFill>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13" name="Footer Placeholder 4">
            <a:extLst>
              <a:ext uri="{FF2B5EF4-FFF2-40B4-BE49-F238E27FC236}">
                <a16:creationId xmlns:a16="http://schemas.microsoft.com/office/drawing/2014/main" id="{230F79A3-597F-462F-888E-1B171DA4EDF1}"/>
              </a:ext>
            </a:extLst>
          </p:cNvPr>
          <p:cNvSpPr txBox="1">
            <a:spLocks/>
          </p:cNvSpPr>
          <p:nvPr userDrawn="1"/>
        </p:nvSpPr>
        <p:spPr>
          <a:xfrm>
            <a:off x="621040" y="6566291"/>
            <a:ext cx="3314720" cy="256032"/>
          </a:xfrm>
          <a:prstGeom prst="rect">
            <a:avLst/>
          </a:prstGeom>
        </p:spPr>
        <p:txBody>
          <a:bodyPr/>
          <a:lstStyle>
            <a:defPPr>
              <a:defRPr lang="en-US"/>
            </a:defPPr>
            <a:lvl1pPr marL="0" algn="l" defTabSz="914400" rtl="0" eaLnBrk="1" latinLnBrk="0" hangingPunct="1">
              <a:defRPr sz="1800" kern="1200" cap="none" baseline="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ZA" sz="900" dirty="0"/>
              <a:t>© 2018 SoluGrowth Pty Ltd. All rights reserved.</a:t>
            </a:r>
          </a:p>
        </p:txBody>
      </p:sp>
    </p:spTree>
    <p:extLst>
      <p:ext uri="{BB962C8B-B14F-4D97-AF65-F5344CB8AC3E}">
        <p14:creationId xmlns:p14="http://schemas.microsoft.com/office/powerpoint/2010/main" val="23689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_2">
    <p:spTree>
      <p:nvGrpSpPr>
        <p:cNvPr id="1" name=""/>
        <p:cNvGrpSpPr/>
        <p:nvPr/>
      </p:nvGrpSpPr>
      <p:grpSpPr>
        <a:xfrm>
          <a:off x="0" y="0"/>
          <a:ext cx="0" cy="0"/>
          <a:chOff x="0" y="0"/>
          <a:chExt cx="0" cy="0"/>
        </a:xfrm>
      </p:grpSpPr>
      <p:pic>
        <p:nvPicPr>
          <p:cNvPr id="8" name="Picture 7" descr="A close up of a logo&#10;&#10;Description generated with very high confidence">
            <a:extLst>
              <a:ext uri="{FF2B5EF4-FFF2-40B4-BE49-F238E27FC236}">
                <a16:creationId xmlns:a16="http://schemas.microsoft.com/office/drawing/2014/main" id="{11F9130B-F141-41A1-AD8F-A5293851FD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46" y="9384"/>
            <a:ext cx="12203681" cy="6876000"/>
          </a:xfrm>
          <a:prstGeom prst="rect">
            <a:avLst/>
          </a:prstGeom>
        </p:spPr>
      </p:pic>
      <p:sp>
        <p:nvSpPr>
          <p:cNvPr id="3" name="Text Placeholder 2"/>
          <p:cNvSpPr>
            <a:spLocks noGrp="1"/>
          </p:cNvSpPr>
          <p:nvPr>
            <p:ph type="body" idx="1"/>
          </p:nvPr>
        </p:nvSpPr>
        <p:spPr>
          <a:xfrm>
            <a:off x="1522413" y="3810000"/>
            <a:ext cx="9144000" cy="1143000"/>
          </a:xfrm>
          <a:prstGeom prst="rect">
            <a:avLst/>
          </a:prstGeom>
        </p:spPr>
        <p:txBody>
          <a:bodyPr anchor="t">
            <a:normAutofit/>
          </a:bodyPr>
          <a:lstStyle>
            <a:lvl1pPr marL="0" indent="0" algn="ctr">
              <a:spcBef>
                <a:spcPts val="0"/>
              </a:spcBef>
              <a:buNone/>
              <a:defRPr sz="2400" cap="none" baseline="0">
                <a:solidFill>
                  <a:srgbClr val="007DA4"/>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2" name="Title 1"/>
          <p:cNvSpPr>
            <a:spLocks noGrp="1"/>
          </p:cNvSpPr>
          <p:nvPr>
            <p:ph type="title"/>
          </p:nvPr>
        </p:nvSpPr>
        <p:spPr>
          <a:xfrm>
            <a:off x="1524000" y="1143000"/>
            <a:ext cx="9144000" cy="2667000"/>
          </a:xfrm>
          <a:prstGeom prst="rect">
            <a:avLst/>
          </a:prstGeom>
        </p:spPr>
        <p:txBody>
          <a:bodyPr anchor="b">
            <a:normAutofit/>
          </a:bodyPr>
          <a:lstStyle>
            <a:lvl1pPr algn="ctr">
              <a:defRPr sz="5200" b="1">
                <a:solidFill>
                  <a:srgbClr val="007DA4"/>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6" name="Slide Number Placeholder 5"/>
          <p:cNvSpPr>
            <a:spLocks noGrp="1"/>
          </p:cNvSpPr>
          <p:nvPr>
            <p:ph type="sldNum" sz="quarter" idx="12"/>
          </p:nvPr>
        </p:nvSpPr>
        <p:spPr>
          <a:xfrm>
            <a:off x="10210800" y="6601968"/>
            <a:ext cx="640080" cy="237744"/>
          </a:xfrm>
          <a:prstGeom prst="rect">
            <a:avLst/>
          </a:prstGeom>
        </p:spPr>
        <p:txBody>
          <a:bodyPr/>
          <a:lstStyle>
            <a:lvl1pPr>
              <a:defRPr>
                <a:solidFill>
                  <a:srgbClr val="007DA4"/>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7" name="Footer Placeholder 4">
            <a:extLst>
              <a:ext uri="{FF2B5EF4-FFF2-40B4-BE49-F238E27FC236}">
                <a16:creationId xmlns:a16="http://schemas.microsoft.com/office/drawing/2014/main" id="{9DE18A11-296A-47CA-B444-BB92E474E8CB}"/>
              </a:ext>
            </a:extLst>
          </p:cNvPr>
          <p:cNvSpPr txBox="1">
            <a:spLocks/>
          </p:cNvSpPr>
          <p:nvPr userDrawn="1"/>
        </p:nvSpPr>
        <p:spPr>
          <a:xfrm>
            <a:off x="621040" y="6566291"/>
            <a:ext cx="3314720" cy="256032"/>
          </a:xfrm>
          <a:prstGeom prst="rect">
            <a:avLst/>
          </a:prstGeom>
        </p:spPr>
        <p:txBody>
          <a:bodyPr/>
          <a:lstStyle>
            <a:defPPr>
              <a:defRPr lang="en-US"/>
            </a:defPPr>
            <a:lvl1pPr marL="0" algn="l" defTabSz="914400" rtl="0" eaLnBrk="1" latinLnBrk="0" hangingPunct="1">
              <a:defRPr sz="1800" kern="1200" cap="none" baseline="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ZA" sz="900" dirty="0"/>
              <a:t>© 2018 SoluGrowth Pty Ltd. All rights reserved.</a:t>
            </a:r>
          </a:p>
        </p:txBody>
      </p:sp>
    </p:spTree>
    <p:extLst>
      <p:ext uri="{BB962C8B-B14F-4D97-AF65-F5344CB8AC3E}">
        <p14:creationId xmlns:p14="http://schemas.microsoft.com/office/powerpoint/2010/main" val="395319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Content_1">
    <p:spTree>
      <p:nvGrpSpPr>
        <p:cNvPr id="1" name=""/>
        <p:cNvGrpSpPr/>
        <p:nvPr/>
      </p:nvGrpSpPr>
      <p:grpSpPr>
        <a:xfrm>
          <a:off x="0" y="0"/>
          <a:ext cx="0" cy="0"/>
          <a:chOff x="0" y="0"/>
          <a:chExt cx="0" cy="0"/>
        </a:xfrm>
      </p:grpSpPr>
      <p:pic>
        <p:nvPicPr>
          <p:cNvPr id="4" name="Picture 3" descr="A close up of a logo&#10;&#10;Description generated with high confidence">
            <a:extLst>
              <a:ext uri="{FF2B5EF4-FFF2-40B4-BE49-F238E27FC236}">
                <a16:creationId xmlns:a16="http://schemas.microsoft.com/office/drawing/2014/main" id="{15F19587-90DE-47B0-B3CF-901CD3C3840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80" y="-27384"/>
            <a:ext cx="12267574" cy="6912000"/>
          </a:xfrm>
          <a:prstGeom prst="rect">
            <a:avLst/>
          </a:prstGeom>
        </p:spPr>
      </p:pic>
      <p:sp>
        <p:nvSpPr>
          <p:cNvPr id="6" name="Slide Number Placeholder 5"/>
          <p:cNvSpPr>
            <a:spLocks noGrp="1"/>
          </p:cNvSpPr>
          <p:nvPr>
            <p:ph type="sldNum" sz="quarter" idx="12"/>
          </p:nvPr>
        </p:nvSpPr>
        <p:spPr>
          <a:xfrm>
            <a:off x="10210800" y="6601968"/>
            <a:ext cx="640080" cy="237744"/>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12" name="Content Placeholder 3">
            <a:extLst>
              <a:ext uri="{FF2B5EF4-FFF2-40B4-BE49-F238E27FC236}">
                <a16:creationId xmlns:a16="http://schemas.microsoft.com/office/drawing/2014/main" id="{9DD85919-DEBA-404B-98CD-569E2D2AC2D5}"/>
              </a:ext>
            </a:extLst>
          </p:cNvPr>
          <p:cNvSpPr>
            <a:spLocks noGrp="1"/>
          </p:cNvSpPr>
          <p:nvPr>
            <p:ph sz="half" idx="2"/>
          </p:nvPr>
        </p:nvSpPr>
        <p:spPr>
          <a:xfrm>
            <a:off x="335234" y="1297862"/>
            <a:ext cx="11449271" cy="3718663"/>
          </a:xfrm>
          <a:prstGeom prst="rect">
            <a:avLst/>
          </a:prstGeom>
        </p:spPr>
        <p:txBody>
          <a:bodyPr>
            <a:normAutofit/>
          </a:bodyPr>
          <a:lstStyle>
            <a:lvl1pPr>
              <a:buClr>
                <a:srgbClr val="007DA4"/>
              </a:buClr>
              <a:defRPr sz="2400">
                <a:solidFill>
                  <a:srgbClr val="646569"/>
                </a:solidFill>
                <a:latin typeface="Arial" panose="020B0604020202020204" pitchFamily="34" charset="0"/>
                <a:cs typeface="Arial" panose="020B0604020202020204" pitchFamily="34" charset="0"/>
              </a:defRPr>
            </a:lvl1pPr>
            <a:lvl2pPr>
              <a:buClr>
                <a:srgbClr val="007DA4"/>
              </a:buClr>
              <a:defRPr sz="2000">
                <a:solidFill>
                  <a:srgbClr val="646569"/>
                </a:solidFill>
                <a:latin typeface="Arial" panose="020B0604020202020204" pitchFamily="34" charset="0"/>
                <a:cs typeface="Arial" panose="020B0604020202020204" pitchFamily="34" charset="0"/>
              </a:defRPr>
            </a:lvl2pPr>
            <a:lvl3pPr>
              <a:buClr>
                <a:srgbClr val="007DA4"/>
              </a:buClr>
              <a:defRPr sz="1800">
                <a:solidFill>
                  <a:srgbClr val="646569"/>
                </a:solidFill>
                <a:latin typeface="Arial" panose="020B0604020202020204" pitchFamily="34" charset="0"/>
                <a:cs typeface="Arial" panose="020B0604020202020204" pitchFamily="34" charset="0"/>
              </a:defRPr>
            </a:lvl3pPr>
            <a:lvl4pPr>
              <a:buClr>
                <a:srgbClr val="007DA4"/>
              </a:buClr>
              <a:defRPr sz="1600">
                <a:solidFill>
                  <a:srgbClr val="646569"/>
                </a:solidFill>
                <a:latin typeface="Arial" panose="020B0604020202020204" pitchFamily="34" charset="0"/>
                <a:cs typeface="Arial" panose="020B0604020202020204" pitchFamily="34" charset="0"/>
              </a:defRPr>
            </a:lvl4pPr>
            <a:lvl5pPr>
              <a:buClr>
                <a:srgbClr val="007DA4"/>
              </a:buClr>
              <a:defRPr sz="1600">
                <a:solidFill>
                  <a:srgbClr val="646569"/>
                </a:solidFill>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11" name="Title 1">
            <a:extLst>
              <a:ext uri="{FF2B5EF4-FFF2-40B4-BE49-F238E27FC236}">
                <a16:creationId xmlns:a16="http://schemas.microsoft.com/office/drawing/2014/main" id="{68974E26-120D-4E36-B27B-B9A4BFBF13B2}"/>
              </a:ext>
            </a:extLst>
          </p:cNvPr>
          <p:cNvSpPr>
            <a:spLocks noGrp="1"/>
          </p:cNvSpPr>
          <p:nvPr>
            <p:ph type="title"/>
          </p:nvPr>
        </p:nvSpPr>
        <p:spPr>
          <a:xfrm>
            <a:off x="335358" y="36357"/>
            <a:ext cx="11449271" cy="872363"/>
          </a:xfrm>
          <a:prstGeom prst="rect">
            <a:avLst/>
          </a:prstGeom>
        </p:spPr>
        <p:txBody>
          <a:bodyPr anchor="ctr"/>
          <a:lstStyle>
            <a:lvl1pPr>
              <a:defRPr b="1">
                <a:solidFill>
                  <a:srgbClr val="007DA4"/>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7" name="Footer Placeholder 4">
            <a:extLst>
              <a:ext uri="{FF2B5EF4-FFF2-40B4-BE49-F238E27FC236}">
                <a16:creationId xmlns:a16="http://schemas.microsoft.com/office/drawing/2014/main" id="{0D07EF55-78F1-4B5C-90E1-F81823336125}"/>
              </a:ext>
            </a:extLst>
          </p:cNvPr>
          <p:cNvSpPr txBox="1">
            <a:spLocks/>
          </p:cNvSpPr>
          <p:nvPr userDrawn="1"/>
        </p:nvSpPr>
        <p:spPr>
          <a:xfrm>
            <a:off x="621040" y="6566291"/>
            <a:ext cx="3314720" cy="256032"/>
          </a:xfrm>
          <a:prstGeom prst="rect">
            <a:avLst/>
          </a:prstGeom>
        </p:spPr>
        <p:txBody>
          <a:bodyPr/>
          <a:lstStyle>
            <a:defPPr>
              <a:defRPr lang="en-US"/>
            </a:defPPr>
            <a:lvl1pPr marL="0" algn="l" defTabSz="914400" rtl="0" eaLnBrk="1" latinLnBrk="0" hangingPunct="1">
              <a:defRPr sz="1800" kern="1200" cap="none" baseline="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ZA" sz="900" dirty="0"/>
              <a:t>© 2018 SoluGrowth Pty Ltd. All rights reserved.</a:t>
            </a:r>
          </a:p>
        </p:txBody>
      </p:sp>
    </p:spTree>
    <p:extLst>
      <p:ext uri="{BB962C8B-B14F-4D97-AF65-F5344CB8AC3E}">
        <p14:creationId xmlns:p14="http://schemas.microsoft.com/office/powerpoint/2010/main" val="3164181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and Content_2">
    <p:spTree>
      <p:nvGrpSpPr>
        <p:cNvPr id="1" name=""/>
        <p:cNvGrpSpPr/>
        <p:nvPr/>
      </p:nvGrpSpPr>
      <p:grpSpPr>
        <a:xfrm>
          <a:off x="0" y="0"/>
          <a:ext cx="0" cy="0"/>
          <a:chOff x="0" y="0"/>
          <a:chExt cx="0" cy="0"/>
        </a:xfrm>
      </p:grpSpPr>
      <p:pic>
        <p:nvPicPr>
          <p:cNvPr id="5" name="Picture 4" descr="A close up of a logo&#10;&#10;Description generated with very high confidence">
            <a:extLst>
              <a:ext uri="{FF2B5EF4-FFF2-40B4-BE49-F238E27FC236}">
                <a16:creationId xmlns:a16="http://schemas.microsoft.com/office/drawing/2014/main" id="{A00A832F-3455-4DBA-8151-41A88CF57C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33" y="0"/>
            <a:ext cx="12171734" cy="6858000"/>
          </a:xfrm>
          <a:prstGeom prst="rect">
            <a:avLst/>
          </a:prstGeom>
        </p:spPr>
      </p:pic>
      <p:sp>
        <p:nvSpPr>
          <p:cNvPr id="2" name="Title 1"/>
          <p:cNvSpPr>
            <a:spLocks noGrp="1"/>
          </p:cNvSpPr>
          <p:nvPr>
            <p:ph type="title"/>
          </p:nvPr>
        </p:nvSpPr>
        <p:spPr>
          <a:xfrm>
            <a:off x="335358" y="36357"/>
            <a:ext cx="11449271" cy="872363"/>
          </a:xfrm>
          <a:prstGeom prst="rect">
            <a:avLst/>
          </a:prstGeom>
        </p:spPr>
        <p:txBody>
          <a:bodyPr anchor="ctr"/>
          <a:lstStyle>
            <a:lvl1pPr>
              <a:defRPr b="1">
                <a:solidFill>
                  <a:srgbClr val="007DA4"/>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6" name="Slide Number Placeholder 5"/>
          <p:cNvSpPr>
            <a:spLocks noGrp="1"/>
          </p:cNvSpPr>
          <p:nvPr>
            <p:ph type="sldNum" sz="quarter" idx="12"/>
          </p:nvPr>
        </p:nvSpPr>
        <p:spPr>
          <a:xfrm>
            <a:off x="10210800" y="6601968"/>
            <a:ext cx="640080" cy="237744"/>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12" name="Content Placeholder 3">
            <a:extLst>
              <a:ext uri="{FF2B5EF4-FFF2-40B4-BE49-F238E27FC236}">
                <a16:creationId xmlns:a16="http://schemas.microsoft.com/office/drawing/2014/main" id="{9DD85919-DEBA-404B-98CD-569E2D2AC2D5}"/>
              </a:ext>
            </a:extLst>
          </p:cNvPr>
          <p:cNvSpPr>
            <a:spLocks noGrp="1"/>
          </p:cNvSpPr>
          <p:nvPr>
            <p:ph sz="half" idx="2"/>
          </p:nvPr>
        </p:nvSpPr>
        <p:spPr>
          <a:xfrm>
            <a:off x="335234" y="1297862"/>
            <a:ext cx="11449271" cy="3718663"/>
          </a:xfrm>
          <a:prstGeom prst="rect">
            <a:avLst/>
          </a:prstGeom>
        </p:spPr>
        <p:txBody>
          <a:bodyPr>
            <a:normAutofit/>
          </a:bodyPr>
          <a:lstStyle>
            <a:lvl1pPr>
              <a:buClr>
                <a:srgbClr val="007DA4"/>
              </a:buClr>
              <a:defRPr sz="2400">
                <a:solidFill>
                  <a:srgbClr val="646569"/>
                </a:solidFill>
                <a:latin typeface="Arial" panose="020B0604020202020204" pitchFamily="34" charset="0"/>
                <a:cs typeface="Arial" panose="020B0604020202020204" pitchFamily="34" charset="0"/>
              </a:defRPr>
            </a:lvl1pPr>
            <a:lvl2pPr>
              <a:buClr>
                <a:srgbClr val="007DA4"/>
              </a:buClr>
              <a:defRPr sz="2000">
                <a:solidFill>
                  <a:srgbClr val="646569"/>
                </a:solidFill>
                <a:latin typeface="Arial" panose="020B0604020202020204" pitchFamily="34" charset="0"/>
                <a:cs typeface="Arial" panose="020B0604020202020204" pitchFamily="34" charset="0"/>
              </a:defRPr>
            </a:lvl2pPr>
            <a:lvl3pPr>
              <a:buClr>
                <a:srgbClr val="007DA4"/>
              </a:buClr>
              <a:defRPr sz="1800">
                <a:solidFill>
                  <a:srgbClr val="646569"/>
                </a:solidFill>
                <a:latin typeface="Arial" panose="020B0604020202020204" pitchFamily="34" charset="0"/>
                <a:cs typeface="Arial" panose="020B0604020202020204" pitchFamily="34" charset="0"/>
              </a:defRPr>
            </a:lvl3pPr>
            <a:lvl4pPr>
              <a:buClr>
                <a:srgbClr val="007DA4"/>
              </a:buClr>
              <a:defRPr sz="1600">
                <a:solidFill>
                  <a:srgbClr val="646569"/>
                </a:solidFill>
                <a:latin typeface="Arial" panose="020B0604020202020204" pitchFamily="34" charset="0"/>
                <a:cs typeface="Arial" panose="020B0604020202020204" pitchFamily="34" charset="0"/>
              </a:defRPr>
            </a:lvl4pPr>
            <a:lvl5pPr>
              <a:buClr>
                <a:srgbClr val="007DA4"/>
              </a:buClr>
              <a:defRPr sz="1600">
                <a:solidFill>
                  <a:srgbClr val="646569"/>
                </a:solidFill>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7" name="Footer Placeholder 4">
            <a:extLst>
              <a:ext uri="{FF2B5EF4-FFF2-40B4-BE49-F238E27FC236}">
                <a16:creationId xmlns:a16="http://schemas.microsoft.com/office/drawing/2014/main" id="{4CA66A2E-CD15-401F-8C15-5B86F04757DB}"/>
              </a:ext>
            </a:extLst>
          </p:cNvPr>
          <p:cNvSpPr txBox="1">
            <a:spLocks/>
          </p:cNvSpPr>
          <p:nvPr userDrawn="1"/>
        </p:nvSpPr>
        <p:spPr>
          <a:xfrm>
            <a:off x="621040" y="6566291"/>
            <a:ext cx="3314720" cy="256032"/>
          </a:xfrm>
          <a:prstGeom prst="rect">
            <a:avLst/>
          </a:prstGeom>
        </p:spPr>
        <p:txBody>
          <a:bodyPr/>
          <a:lstStyle>
            <a:defPPr>
              <a:defRPr lang="en-US"/>
            </a:defPPr>
            <a:lvl1pPr marL="0" algn="l" defTabSz="914400" rtl="0" eaLnBrk="1" latinLnBrk="0" hangingPunct="1">
              <a:defRPr sz="1800" kern="1200" cap="none" baseline="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ZA" sz="900" dirty="0"/>
              <a:t>© 2018 SoluGrowth Pty Ltd. All rights reserved.</a:t>
            </a:r>
          </a:p>
        </p:txBody>
      </p:sp>
    </p:spTree>
    <p:extLst>
      <p:ext uri="{BB962C8B-B14F-4D97-AF65-F5344CB8AC3E}">
        <p14:creationId xmlns:p14="http://schemas.microsoft.com/office/powerpoint/2010/main" val="471319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and Content_3">
    <p:spTree>
      <p:nvGrpSpPr>
        <p:cNvPr id="1" name=""/>
        <p:cNvGrpSpPr/>
        <p:nvPr/>
      </p:nvGrpSpPr>
      <p:grpSpPr>
        <a:xfrm>
          <a:off x="0" y="0"/>
          <a:ext cx="0" cy="0"/>
          <a:chOff x="0" y="0"/>
          <a:chExt cx="0" cy="0"/>
        </a:xfrm>
      </p:grpSpPr>
      <p:pic>
        <p:nvPicPr>
          <p:cNvPr id="5" name="Picture 4" descr="A close up of a logo&#10;&#10;Description generated with very high confidence">
            <a:extLst>
              <a:ext uri="{FF2B5EF4-FFF2-40B4-BE49-F238E27FC236}">
                <a16:creationId xmlns:a16="http://schemas.microsoft.com/office/drawing/2014/main" id="{A00A832F-3455-4DBA-8151-41A88CF57C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33" y="0"/>
            <a:ext cx="12171734" cy="6858000"/>
          </a:xfrm>
          <a:prstGeom prst="rect">
            <a:avLst/>
          </a:prstGeom>
        </p:spPr>
      </p:pic>
      <p:sp>
        <p:nvSpPr>
          <p:cNvPr id="2" name="Title 1"/>
          <p:cNvSpPr>
            <a:spLocks noGrp="1"/>
          </p:cNvSpPr>
          <p:nvPr>
            <p:ph type="title"/>
          </p:nvPr>
        </p:nvSpPr>
        <p:spPr>
          <a:xfrm>
            <a:off x="335358" y="36357"/>
            <a:ext cx="11449271" cy="872363"/>
          </a:xfrm>
          <a:prstGeom prst="rect">
            <a:avLst/>
          </a:prstGeom>
        </p:spPr>
        <p:txBody>
          <a:bodyPr anchor="ctr"/>
          <a:lstStyle>
            <a:lvl1pPr>
              <a:defRPr b="1">
                <a:solidFill>
                  <a:srgbClr val="007DA4"/>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6" name="Slide Number Placeholder 5"/>
          <p:cNvSpPr>
            <a:spLocks noGrp="1"/>
          </p:cNvSpPr>
          <p:nvPr>
            <p:ph type="sldNum" sz="quarter" idx="12"/>
          </p:nvPr>
        </p:nvSpPr>
        <p:spPr>
          <a:xfrm>
            <a:off x="10210800" y="6601968"/>
            <a:ext cx="640080" cy="237744"/>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7" name="Content Placeholder 2">
            <a:extLst>
              <a:ext uri="{FF2B5EF4-FFF2-40B4-BE49-F238E27FC236}">
                <a16:creationId xmlns:a16="http://schemas.microsoft.com/office/drawing/2014/main" id="{40539E62-A977-4B77-83E4-E94BFA58E9C8}"/>
              </a:ext>
            </a:extLst>
          </p:cNvPr>
          <p:cNvSpPr>
            <a:spLocks noGrp="1"/>
          </p:cNvSpPr>
          <p:nvPr>
            <p:ph sz="half" idx="1"/>
          </p:nvPr>
        </p:nvSpPr>
        <p:spPr>
          <a:xfrm>
            <a:off x="335357" y="1273935"/>
            <a:ext cx="5040563" cy="4123944"/>
          </a:xfrm>
          <a:prstGeom prst="rect">
            <a:avLst/>
          </a:prstGeom>
        </p:spPr>
        <p:txBody>
          <a:bodyPr>
            <a:normAutofit/>
          </a:bodyPr>
          <a:lstStyle>
            <a:lvl1pPr>
              <a:buClr>
                <a:srgbClr val="007DA4"/>
              </a:buClr>
              <a:defRPr sz="2800">
                <a:solidFill>
                  <a:srgbClr val="646569"/>
                </a:solidFill>
                <a:latin typeface="Arial" panose="020B0604020202020204" pitchFamily="34" charset="0"/>
                <a:cs typeface="Arial" panose="020B0604020202020204" pitchFamily="34" charset="0"/>
              </a:defRPr>
            </a:lvl1pPr>
            <a:lvl2pPr>
              <a:buClr>
                <a:srgbClr val="007DA4"/>
              </a:buClr>
              <a:defRPr sz="2400">
                <a:solidFill>
                  <a:srgbClr val="646569"/>
                </a:solidFill>
                <a:latin typeface="Arial" panose="020B0604020202020204" pitchFamily="34" charset="0"/>
                <a:cs typeface="Arial" panose="020B0604020202020204" pitchFamily="34" charset="0"/>
              </a:defRPr>
            </a:lvl2pPr>
            <a:lvl3pPr>
              <a:buClr>
                <a:srgbClr val="007DA4"/>
              </a:buClr>
              <a:defRPr sz="2000">
                <a:solidFill>
                  <a:srgbClr val="646569"/>
                </a:solidFill>
                <a:latin typeface="Arial" panose="020B0604020202020204" pitchFamily="34" charset="0"/>
                <a:cs typeface="Arial" panose="020B0604020202020204" pitchFamily="34" charset="0"/>
              </a:defRPr>
            </a:lvl3pPr>
            <a:lvl4pPr>
              <a:buClr>
                <a:srgbClr val="007DA4"/>
              </a:buClr>
              <a:defRPr sz="1800">
                <a:solidFill>
                  <a:srgbClr val="646569"/>
                </a:solidFill>
                <a:latin typeface="Arial" panose="020B0604020202020204" pitchFamily="34" charset="0"/>
                <a:cs typeface="Arial" panose="020B0604020202020204" pitchFamily="34" charset="0"/>
              </a:defRPr>
            </a:lvl4pPr>
            <a:lvl5pPr>
              <a:buClr>
                <a:srgbClr val="007DA4"/>
              </a:buClr>
              <a:defRPr sz="1800">
                <a:solidFill>
                  <a:srgbClr val="646569"/>
                </a:solidFill>
                <a:latin typeface="Arial" panose="020B0604020202020204" pitchFamily="34" charset="0"/>
                <a:cs typeface="Arial" panose="020B0604020202020204" pitchFamily="34" charset="0"/>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9" name="Content Placeholder 2">
            <a:extLst>
              <a:ext uri="{FF2B5EF4-FFF2-40B4-BE49-F238E27FC236}">
                <a16:creationId xmlns:a16="http://schemas.microsoft.com/office/drawing/2014/main" id="{CDD12A5A-5E6C-4626-BB90-3AC06625D624}"/>
              </a:ext>
            </a:extLst>
          </p:cNvPr>
          <p:cNvSpPr>
            <a:spLocks noGrp="1"/>
          </p:cNvSpPr>
          <p:nvPr>
            <p:ph sz="half" idx="13"/>
          </p:nvPr>
        </p:nvSpPr>
        <p:spPr>
          <a:xfrm>
            <a:off x="6843913" y="1273935"/>
            <a:ext cx="5040563" cy="4123944"/>
          </a:xfrm>
          <a:prstGeom prst="rect">
            <a:avLst/>
          </a:prstGeom>
        </p:spPr>
        <p:txBody>
          <a:bodyPr>
            <a:normAutofit/>
          </a:bodyPr>
          <a:lstStyle>
            <a:lvl1pPr>
              <a:buClr>
                <a:srgbClr val="007DA4"/>
              </a:buClr>
              <a:defRPr sz="2800">
                <a:solidFill>
                  <a:srgbClr val="646569"/>
                </a:solidFill>
                <a:latin typeface="Arial" panose="020B0604020202020204" pitchFamily="34" charset="0"/>
                <a:cs typeface="Arial" panose="020B0604020202020204" pitchFamily="34" charset="0"/>
              </a:defRPr>
            </a:lvl1pPr>
            <a:lvl2pPr>
              <a:buClr>
                <a:srgbClr val="007DA4"/>
              </a:buClr>
              <a:defRPr sz="2400">
                <a:solidFill>
                  <a:srgbClr val="646569"/>
                </a:solidFill>
                <a:latin typeface="Arial" panose="020B0604020202020204" pitchFamily="34" charset="0"/>
                <a:cs typeface="Arial" panose="020B0604020202020204" pitchFamily="34" charset="0"/>
              </a:defRPr>
            </a:lvl2pPr>
            <a:lvl3pPr>
              <a:buClr>
                <a:srgbClr val="007DA4"/>
              </a:buClr>
              <a:defRPr sz="2000">
                <a:solidFill>
                  <a:srgbClr val="646569"/>
                </a:solidFill>
                <a:latin typeface="Arial" panose="020B0604020202020204" pitchFamily="34" charset="0"/>
                <a:cs typeface="Arial" panose="020B0604020202020204" pitchFamily="34" charset="0"/>
              </a:defRPr>
            </a:lvl3pPr>
            <a:lvl4pPr>
              <a:buClr>
                <a:srgbClr val="007DA4"/>
              </a:buClr>
              <a:defRPr sz="1800">
                <a:solidFill>
                  <a:srgbClr val="646569"/>
                </a:solidFill>
                <a:latin typeface="Arial" panose="020B0604020202020204" pitchFamily="34" charset="0"/>
                <a:cs typeface="Arial" panose="020B0604020202020204" pitchFamily="34" charset="0"/>
              </a:defRPr>
            </a:lvl4pPr>
            <a:lvl5pPr>
              <a:buClr>
                <a:srgbClr val="007DA4"/>
              </a:buClr>
              <a:defRPr sz="1800">
                <a:solidFill>
                  <a:srgbClr val="646569"/>
                </a:solidFill>
                <a:latin typeface="Arial" panose="020B0604020202020204" pitchFamily="34" charset="0"/>
                <a:cs typeface="Arial" panose="020B0604020202020204" pitchFamily="34" charset="0"/>
              </a:defRPr>
            </a:lvl5pPr>
            <a:lvl6pPr>
              <a:defRPr sz="1400"/>
            </a:lvl6pPr>
            <a:lvl7pPr>
              <a:defRPr sz="1400"/>
            </a:lvl7pPr>
            <a:lvl8pPr>
              <a:defRPr sz="1400"/>
            </a:lvl8pPr>
            <a:lvl9pPr>
              <a:defRPr sz="14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8" name="Footer Placeholder 4">
            <a:extLst>
              <a:ext uri="{FF2B5EF4-FFF2-40B4-BE49-F238E27FC236}">
                <a16:creationId xmlns:a16="http://schemas.microsoft.com/office/drawing/2014/main" id="{F2C8D0BE-22E5-4F74-A210-8A2815C5E257}"/>
              </a:ext>
            </a:extLst>
          </p:cNvPr>
          <p:cNvSpPr txBox="1">
            <a:spLocks/>
          </p:cNvSpPr>
          <p:nvPr userDrawn="1"/>
        </p:nvSpPr>
        <p:spPr>
          <a:xfrm>
            <a:off x="621040" y="6566291"/>
            <a:ext cx="3314720" cy="256032"/>
          </a:xfrm>
          <a:prstGeom prst="rect">
            <a:avLst/>
          </a:prstGeom>
        </p:spPr>
        <p:txBody>
          <a:bodyPr/>
          <a:lstStyle>
            <a:defPPr>
              <a:defRPr lang="en-US"/>
            </a:defPPr>
            <a:lvl1pPr marL="0" algn="l" defTabSz="914400" rtl="0" eaLnBrk="1" latinLnBrk="0" hangingPunct="1">
              <a:defRPr sz="1800" kern="1200" cap="none" baseline="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ZA" sz="900" dirty="0"/>
              <a:t>© 2018 SoluGrowth Pty Ltd. All rights reserved.</a:t>
            </a:r>
          </a:p>
        </p:txBody>
      </p:sp>
    </p:spTree>
    <p:extLst>
      <p:ext uri="{BB962C8B-B14F-4D97-AF65-F5344CB8AC3E}">
        <p14:creationId xmlns:p14="http://schemas.microsoft.com/office/powerpoint/2010/main" val="3657125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and Content_4">
    <p:spTree>
      <p:nvGrpSpPr>
        <p:cNvPr id="1" name=""/>
        <p:cNvGrpSpPr/>
        <p:nvPr/>
      </p:nvGrpSpPr>
      <p:grpSpPr>
        <a:xfrm>
          <a:off x="0" y="0"/>
          <a:ext cx="0" cy="0"/>
          <a:chOff x="0" y="0"/>
          <a:chExt cx="0" cy="0"/>
        </a:xfrm>
      </p:grpSpPr>
      <p:pic>
        <p:nvPicPr>
          <p:cNvPr id="5" name="Picture 4" descr="A close up of a logo&#10;&#10;Description generated with very high confidence">
            <a:extLst>
              <a:ext uri="{FF2B5EF4-FFF2-40B4-BE49-F238E27FC236}">
                <a16:creationId xmlns:a16="http://schemas.microsoft.com/office/drawing/2014/main" id="{A00A832F-3455-4DBA-8151-41A88CF57C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33" y="0"/>
            <a:ext cx="12171734" cy="6858000"/>
          </a:xfrm>
          <a:prstGeom prst="rect">
            <a:avLst/>
          </a:prstGeom>
        </p:spPr>
      </p:pic>
      <p:sp>
        <p:nvSpPr>
          <p:cNvPr id="2" name="Title 1"/>
          <p:cNvSpPr>
            <a:spLocks noGrp="1"/>
          </p:cNvSpPr>
          <p:nvPr>
            <p:ph type="title"/>
          </p:nvPr>
        </p:nvSpPr>
        <p:spPr>
          <a:xfrm>
            <a:off x="335358" y="36357"/>
            <a:ext cx="11449271" cy="872363"/>
          </a:xfrm>
          <a:prstGeom prst="rect">
            <a:avLst/>
          </a:prstGeom>
        </p:spPr>
        <p:txBody>
          <a:bodyPr anchor="ctr"/>
          <a:lstStyle>
            <a:lvl1pPr>
              <a:defRPr b="1">
                <a:solidFill>
                  <a:srgbClr val="007DA4"/>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6" name="Slide Number Placeholder 5"/>
          <p:cNvSpPr>
            <a:spLocks noGrp="1"/>
          </p:cNvSpPr>
          <p:nvPr>
            <p:ph type="sldNum" sz="quarter" idx="12"/>
          </p:nvPr>
        </p:nvSpPr>
        <p:spPr>
          <a:xfrm>
            <a:off x="10210800" y="6601968"/>
            <a:ext cx="640080" cy="237744"/>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9" name="Text Placeholder 2">
            <a:extLst>
              <a:ext uri="{FF2B5EF4-FFF2-40B4-BE49-F238E27FC236}">
                <a16:creationId xmlns:a16="http://schemas.microsoft.com/office/drawing/2014/main" id="{D2CD52F7-A37D-4B96-BAEA-C0895ABA93C9}"/>
              </a:ext>
            </a:extLst>
          </p:cNvPr>
          <p:cNvSpPr>
            <a:spLocks noGrp="1"/>
          </p:cNvSpPr>
          <p:nvPr>
            <p:ph type="body" idx="1"/>
          </p:nvPr>
        </p:nvSpPr>
        <p:spPr>
          <a:xfrm>
            <a:off x="335357" y="1275992"/>
            <a:ext cx="5040563" cy="766588"/>
          </a:xfrm>
          <a:prstGeom prst="rect">
            <a:avLst/>
          </a:prstGeom>
        </p:spPr>
        <p:txBody>
          <a:bodyPr anchor="ctr">
            <a:normAutofit/>
          </a:bodyPr>
          <a:lstStyle>
            <a:lvl1pPr marL="0" indent="0">
              <a:spcBef>
                <a:spcPts val="0"/>
              </a:spcBef>
              <a:buNone/>
              <a:defRPr sz="2400" b="1" cap="none" baseline="0">
                <a:solidFill>
                  <a:srgbClr val="007DA4"/>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F34F9474-7BC4-4B44-B3D7-3F8081F609C9}"/>
              </a:ext>
            </a:extLst>
          </p:cNvPr>
          <p:cNvSpPr>
            <a:spLocks noGrp="1"/>
          </p:cNvSpPr>
          <p:nvPr>
            <p:ph sz="half" idx="2"/>
          </p:nvPr>
        </p:nvSpPr>
        <p:spPr>
          <a:xfrm>
            <a:off x="335358" y="2179260"/>
            <a:ext cx="5040562" cy="3288847"/>
          </a:xfrm>
          <a:prstGeom prst="rect">
            <a:avLst/>
          </a:prstGeom>
        </p:spPr>
        <p:txBody>
          <a:bodyPr>
            <a:normAutofit/>
          </a:bodyPr>
          <a:lstStyle>
            <a:lvl1pPr>
              <a:buClr>
                <a:srgbClr val="007DA4"/>
              </a:buClr>
              <a:defRPr sz="2800">
                <a:solidFill>
                  <a:srgbClr val="646569"/>
                </a:solidFill>
                <a:latin typeface="Arial" panose="020B0604020202020204" pitchFamily="34" charset="0"/>
                <a:cs typeface="Arial" panose="020B0604020202020204" pitchFamily="34" charset="0"/>
              </a:defRPr>
            </a:lvl1pPr>
            <a:lvl2pPr>
              <a:buClr>
                <a:srgbClr val="007DA4"/>
              </a:buClr>
              <a:defRPr sz="2400">
                <a:solidFill>
                  <a:srgbClr val="646569"/>
                </a:solidFill>
                <a:latin typeface="Arial" panose="020B0604020202020204" pitchFamily="34" charset="0"/>
                <a:cs typeface="Arial" panose="020B0604020202020204" pitchFamily="34" charset="0"/>
              </a:defRPr>
            </a:lvl2pPr>
            <a:lvl3pPr>
              <a:buClr>
                <a:srgbClr val="007DA4"/>
              </a:buClr>
              <a:defRPr sz="2000">
                <a:solidFill>
                  <a:srgbClr val="646569"/>
                </a:solidFill>
                <a:latin typeface="Arial" panose="020B0604020202020204" pitchFamily="34" charset="0"/>
                <a:cs typeface="Arial" panose="020B0604020202020204" pitchFamily="34" charset="0"/>
              </a:defRPr>
            </a:lvl3pPr>
            <a:lvl4pPr>
              <a:buClr>
                <a:srgbClr val="007DA4"/>
              </a:buClr>
              <a:defRPr sz="1800">
                <a:solidFill>
                  <a:srgbClr val="646569"/>
                </a:solidFill>
                <a:latin typeface="Arial" panose="020B0604020202020204" pitchFamily="34" charset="0"/>
                <a:cs typeface="Arial" panose="020B0604020202020204" pitchFamily="34" charset="0"/>
              </a:defRPr>
            </a:lvl4pPr>
            <a:lvl5pPr>
              <a:buClr>
                <a:srgbClr val="007DA4"/>
              </a:buClr>
              <a:defRPr sz="1800">
                <a:solidFill>
                  <a:srgbClr val="646569"/>
                </a:solidFill>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11" name="Text Placeholder 4">
            <a:extLst>
              <a:ext uri="{FF2B5EF4-FFF2-40B4-BE49-F238E27FC236}">
                <a16:creationId xmlns:a16="http://schemas.microsoft.com/office/drawing/2014/main" id="{D241E685-6563-49BF-9C88-33D218B7F430}"/>
              </a:ext>
            </a:extLst>
          </p:cNvPr>
          <p:cNvSpPr>
            <a:spLocks noGrp="1"/>
          </p:cNvSpPr>
          <p:nvPr>
            <p:ph type="body" sz="quarter" idx="3"/>
          </p:nvPr>
        </p:nvSpPr>
        <p:spPr>
          <a:xfrm>
            <a:off x="6816080" y="1275992"/>
            <a:ext cx="4968548" cy="766588"/>
          </a:xfrm>
          <a:prstGeom prst="rect">
            <a:avLst/>
          </a:prstGeom>
        </p:spPr>
        <p:txBody>
          <a:bodyPr anchor="ctr">
            <a:normAutofit/>
          </a:bodyPr>
          <a:lstStyle>
            <a:lvl1pPr marL="0" indent="0">
              <a:spcBef>
                <a:spcPts val="0"/>
              </a:spcBef>
              <a:buNone/>
              <a:defRPr sz="2400" b="1" cap="none" baseline="0">
                <a:solidFill>
                  <a:srgbClr val="007DA4"/>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8D52E124-E458-4519-8A75-D443C63EABA7}"/>
              </a:ext>
            </a:extLst>
          </p:cNvPr>
          <p:cNvSpPr>
            <a:spLocks noGrp="1"/>
          </p:cNvSpPr>
          <p:nvPr>
            <p:ph sz="quarter" idx="4"/>
          </p:nvPr>
        </p:nvSpPr>
        <p:spPr>
          <a:xfrm>
            <a:off x="6816079" y="2179260"/>
            <a:ext cx="4968549" cy="3288847"/>
          </a:xfrm>
          <a:prstGeom prst="rect">
            <a:avLst/>
          </a:prstGeom>
        </p:spPr>
        <p:txBody>
          <a:bodyPr>
            <a:normAutofit/>
          </a:bodyPr>
          <a:lstStyle>
            <a:lvl1pPr marL="274320" indent="-228600">
              <a:buClr>
                <a:srgbClr val="007DA4"/>
              </a:buClr>
              <a:buFont typeface="Wingdings" panose="05000000000000000000" pitchFamily="2" charset="2"/>
              <a:buChar char="§"/>
              <a:defRPr sz="2800">
                <a:solidFill>
                  <a:srgbClr val="646569"/>
                </a:solidFill>
                <a:latin typeface="Arial" panose="020B0604020202020204" pitchFamily="34" charset="0"/>
                <a:cs typeface="Arial" panose="020B0604020202020204" pitchFamily="34" charset="0"/>
              </a:defRPr>
            </a:lvl1pPr>
            <a:lvl2pPr marL="594360" indent="-228600">
              <a:buClr>
                <a:srgbClr val="007DA4"/>
              </a:buClr>
              <a:buFont typeface="Wingdings" panose="05000000000000000000" pitchFamily="2" charset="2"/>
              <a:buChar char="§"/>
              <a:defRPr sz="2400">
                <a:solidFill>
                  <a:srgbClr val="646569"/>
                </a:solidFill>
                <a:latin typeface="Arial" panose="020B0604020202020204" pitchFamily="34" charset="0"/>
                <a:cs typeface="Arial" panose="020B0604020202020204" pitchFamily="34" charset="0"/>
              </a:defRPr>
            </a:lvl2pPr>
            <a:lvl3pPr marL="914400" indent="-228600">
              <a:buClr>
                <a:srgbClr val="007DA4"/>
              </a:buClr>
              <a:buFont typeface="Wingdings" panose="05000000000000000000" pitchFamily="2" charset="2"/>
              <a:buChar char="§"/>
              <a:defRPr sz="2000">
                <a:solidFill>
                  <a:srgbClr val="646569"/>
                </a:solidFill>
                <a:latin typeface="Arial" panose="020B0604020202020204" pitchFamily="34" charset="0"/>
                <a:cs typeface="Arial" panose="020B0604020202020204" pitchFamily="34" charset="0"/>
              </a:defRPr>
            </a:lvl3pPr>
            <a:lvl4pPr marL="1234440" indent="-228600">
              <a:buClr>
                <a:srgbClr val="007DA4"/>
              </a:buClr>
              <a:buFont typeface="Wingdings" panose="05000000000000000000" pitchFamily="2" charset="2"/>
              <a:buChar char="§"/>
              <a:defRPr sz="1800">
                <a:solidFill>
                  <a:srgbClr val="646569"/>
                </a:solidFill>
                <a:latin typeface="Arial" panose="020B0604020202020204" pitchFamily="34" charset="0"/>
                <a:cs typeface="Arial" panose="020B0604020202020204" pitchFamily="34" charset="0"/>
              </a:defRPr>
            </a:lvl4pPr>
            <a:lvl5pPr marL="1554480" indent="-228600">
              <a:buClr>
                <a:srgbClr val="007DA4"/>
              </a:buClr>
              <a:buFont typeface="Wingdings" panose="05000000000000000000" pitchFamily="2" charset="2"/>
              <a:buChar char="§"/>
              <a:defRPr sz="1800">
                <a:solidFill>
                  <a:srgbClr val="646569"/>
                </a:solidFill>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13" name="Footer Placeholder 4">
            <a:extLst>
              <a:ext uri="{FF2B5EF4-FFF2-40B4-BE49-F238E27FC236}">
                <a16:creationId xmlns:a16="http://schemas.microsoft.com/office/drawing/2014/main" id="{230F79A3-597F-462F-888E-1B171DA4EDF1}"/>
              </a:ext>
            </a:extLst>
          </p:cNvPr>
          <p:cNvSpPr txBox="1">
            <a:spLocks/>
          </p:cNvSpPr>
          <p:nvPr userDrawn="1"/>
        </p:nvSpPr>
        <p:spPr>
          <a:xfrm>
            <a:off x="621040" y="6566291"/>
            <a:ext cx="3314720" cy="256032"/>
          </a:xfrm>
          <a:prstGeom prst="rect">
            <a:avLst/>
          </a:prstGeom>
        </p:spPr>
        <p:txBody>
          <a:bodyPr/>
          <a:lstStyle>
            <a:defPPr>
              <a:defRPr lang="en-US"/>
            </a:defPPr>
            <a:lvl1pPr marL="0" algn="l" defTabSz="914400" rtl="0" eaLnBrk="1" latinLnBrk="0" hangingPunct="1">
              <a:defRPr sz="1800" kern="1200" cap="none" baseline="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ZA" sz="900" dirty="0"/>
              <a:t>© 2018 SoluGrowth Pty Ltd. All rights reserved.</a:t>
            </a:r>
          </a:p>
        </p:txBody>
      </p:sp>
    </p:spTree>
    <p:extLst>
      <p:ext uri="{BB962C8B-B14F-4D97-AF65-F5344CB8AC3E}">
        <p14:creationId xmlns:p14="http://schemas.microsoft.com/office/powerpoint/2010/main" val="1622328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and Content_5">
    <p:spTree>
      <p:nvGrpSpPr>
        <p:cNvPr id="1" name=""/>
        <p:cNvGrpSpPr/>
        <p:nvPr/>
      </p:nvGrpSpPr>
      <p:grpSpPr>
        <a:xfrm>
          <a:off x="0" y="0"/>
          <a:ext cx="0" cy="0"/>
          <a:chOff x="0" y="0"/>
          <a:chExt cx="0" cy="0"/>
        </a:xfrm>
      </p:grpSpPr>
      <p:pic>
        <p:nvPicPr>
          <p:cNvPr id="5" name="Picture 4" descr="A close up of a logo&#10;&#10;Description generated with very high confidence">
            <a:extLst>
              <a:ext uri="{FF2B5EF4-FFF2-40B4-BE49-F238E27FC236}">
                <a16:creationId xmlns:a16="http://schemas.microsoft.com/office/drawing/2014/main" id="{A00A832F-3455-4DBA-8151-41A88CF57C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33" y="0"/>
            <a:ext cx="12171734" cy="6858000"/>
          </a:xfrm>
          <a:prstGeom prst="rect">
            <a:avLst/>
          </a:prstGeom>
        </p:spPr>
      </p:pic>
      <p:sp>
        <p:nvSpPr>
          <p:cNvPr id="2" name="Title 1"/>
          <p:cNvSpPr>
            <a:spLocks noGrp="1"/>
          </p:cNvSpPr>
          <p:nvPr>
            <p:ph type="title"/>
          </p:nvPr>
        </p:nvSpPr>
        <p:spPr>
          <a:xfrm>
            <a:off x="335358" y="36357"/>
            <a:ext cx="11449271" cy="872363"/>
          </a:xfrm>
          <a:prstGeom prst="rect">
            <a:avLst/>
          </a:prstGeom>
        </p:spPr>
        <p:txBody>
          <a:bodyPr anchor="ctr"/>
          <a:lstStyle>
            <a:lvl1pPr>
              <a:defRPr b="1">
                <a:solidFill>
                  <a:srgbClr val="007DA4"/>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6" name="Slide Number Placeholder 5"/>
          <p:cNvSpPr>
            <a:spLocks noGrp="1"/>
          </p:cNvSpPr>
          <p:nvPr>
            <p:ph type="sldNum" sz="quarter" idx="12"/>
          </p:nvPr>
        </p:nvSpPr>
        <p:spPr>
          <a:xfrm>
            <a:off x="10210800" y="6601968"/>
            <a:ext cx="640080" cy="237744"/>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sp>
        <p:nvSpPr>
          <p:cNvPr id="7" name="Footer Placeholder 4">
            <a:extLst>
              <a:ext uri="{FF2B5EF4-FFF2-40B4-BE49-F238E27FC236}">
                <a16:creationId xmlns:a16="http://schemas.microsoft.com/office/drawing/2014/main" id="{7FA00AA2-F578-41E8-A443-E17CD8859A01}"/>
              </a:ext>
            </a:extLst>
          </p:cNvPr>
          <p:cNvSpPr txBox="1">
            <a:spLocks/>
          </p:cNvSpPr>
          <p:nvPr userDrawn="1"/>
        </p:nvSpPr>
        <p:spPr>
          <a:xfrm>
            <a:off x="621040" y="6566291"/>
            <a:ext cx="3314720" cy="256032"/>
          </a:xfrm>
          <a:prstGeom prst="rect">
            <a:avLst/>
          </a:prstGeom>
        </p:spPr>
        <p:txBody>
          <a:bodyPr/>
          <a:lstStyle>
            <a:defPPr>
              <a:defRPr lang="en-US"/>
            </a:defPPr>
            <a:lvl1pPr marL="0" algn="l" defTabSz="914400" rtl="0" eaLnBrk="1" latinLnBrk="0" hangingPunct="1">
              <a:defRPr sz="1800" kern="1200" cap="none" baseline="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ZA" sz="900" dirty="0"/>
              <a:t>© 2018 SoluGrowth Pty Ltd. All rights reserved.</a:t>
            </a:r>
          </a:p>
        </p:txBody>
      </p:sp>
    </p:spTree>
    <p:extLst>
      <p:ext uri="{BB962C8B-B14F-4D97-AF65-F5344CB8AC3E}">
        <p14:creationId xmlns:p14="http://schemas.microsoft.com/office/powerpoint/2010/main" val="1644611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losing">
    <p:spTree>
      <p:nvGrpSpPr>
        <p:cNvPr id="1" name=""/>
        <p:cNvGrpSpPr/>
        <p:nvPr/>
      </p:nvGrpSpPr>
      <p:grpSpPr>
        <a:xfrm>
          <a:off x="0" y="0"/>
          <a:ext cx="0" cy="0"/>
          <a:chOff x="0" y="0"/>
          <a:chExt cx="0" cy="0"/>
        </a:xfrm>
      </p:grpSpPr>
      <p:pic>
        <p:nvPicPr>
          <p:cNvPr id="4" name="Picture 3" descr="A close up of a logo&#10;&#10;Description generated with very high confidence">
            <a:extLst>
              <a:ext uri="{FF2B5EF4-FFF2-40B4-BE49-F238E27FC236}">
                <a16:creationId xmlns:a16="http://schemas.microsoft.com/office/drawing/2014/main" id="{3E8E1113-B0BD-4D01-BBF6-BA47CC2705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80" y="-18288"/>
            <a:ext cx="12204000" cy="6876180"/>
          </a:xfrm>
          <a:prstGeom prst="rect">
            <a:avLst/>
          </a:prstGeom>
        </p:spPr>
      </p:pic>
      <p:sp>
        <p:nvSpPr>
          <p:cNvPr id="2" name="Title 1"/>
          <p:cNvSpPr>
            <a:spLocks noGrp="1"/>
          </p:cNvSpPr>
          <p:nvPr>
            <p:ph type="title"/>
          </p:nvPr>
        </p:nvSpPr>
        <p:spPr>
          <a:xfrm>
            <a:off x="371364" y="2556637"/>
            <a:ext cx="11472974" cy="872363"/>
          </a:xfrm>
          <a:prstGeom prst="rect">
            <a:avLst/>
          </a:prstGeom>
        </p:spPr>
        <p:txBody>
          <a:bodyPr anchor="ctr"/>
          <a:lstStyle>
            <a:lvl1pPr algn="ctr">
              <a:defRPr b="1">
                <a:solidFill>
                  <a:srgbClr val="007DA4"/>
                </a:solidFill>
                <a:latin typeface="Arial" panose="020B0604020202020204" pitchFamily="34" charset="0"/>
                <a:cs typeface="Arial" panose="020B0604020202020204" pitchFamily="34" charset="0"/>
              </a:defRPr>
            </a:lvl1pPr>
          </a:lstStyle>
          <a:p>
            <a:r>
              <a:rPr lang="en-US" dirty="0"/>
              <a:t>Click to edit Master title style</a:t>
            </a:r>
            <a:endParaRPr dirty="0"/>
          </a:p>
        </p:txBody>
      </p:sp>
      <p:sp>
        <p:nvSpPr>
          <p:cNvPr id="6" name="Slide Number Placeholder 5"/>
          <p:cNvSpPr>
            <a:spLocks noGrp="1"/>
          </p:cNvSpPr>
          <p:nvPr>
            <p:ph type="sldNum" sz="quarter" idx="12"/>
          </p:nvPr>
        </p:nvSpPr>
        <p:spPr>
          <a:xfrm>
            <a:off x="10210800" y="6601968"/>
            <a:ext cx="640080" cy="237744"/>
          </a:xfrm>
          <a:prstGeom prst="rect">
            <a:avLst/>
          </a:prstGeom>
        </p:spPr>
        <p:txBody>
          <a:bodyPr/>
          <a:lstStyle>
            <a:lvl1pPr>
              <a:defRPr>
                <a:solidFill>
                  <a:srgbClr val="007DA4"/>
                </a:solidFill>
                <a:latin typeface="Arial" panose="020B0604020202020204" pitchFamily="34" charset="0"/>
                <a:cs typeface="Arial" panose="020B0604020202020204" pitchFamily="34" charset="0"/>
              </a:defRPr>
            </a:lvl1pPr>
          </a:lstStyle>
          <a:p>
            <a:fld id="{CA8D9AD5-F248-4919-864A-CFD76CC027D6}" type="slidenum">
              <a:rPr lang="en-ZA" smtClean="0"/>
              <a:pPr/>
              <a:t>‹#›</a:t>
            </a:fld>
            <a:endParaRPr lang="en-ZA" dirty="0"/>
          </a:p>
        </p:txBody>
      </p:sp>
      <p:pic>
        <p:nvPicPr>
          <p:cNvPr id="8" name="Picture 7">
            <a:extLst>
              <a:ext uri="{FF2B5EF4-FFF2-40B4-BE49-F238E27FC236}">
                <a16:creationId xmlns:a16="http://schemas.microsoft.com/office/drawing/2014/main" id="{D4B86CAF-DAA4-4FF6-BFCA-7B16935B96BB}"/>
              </a:ext>
            </a:extLst>
          </p:cNvPr>
          <p:cNvPicPr>
            <a:picLocks noChangeAspect="1"/>
          </p:cNvPicPr>
          <p:nvPr userDrawn="1"/>
        </p:nvPicPr>
        <p:blipFill>
          <a:blip r:embed="rId3"/>
          <a:stretch>
            <a:fillRect/>
          </a:stretch>
        </p:blipFill>
        <p:spPr>
          <a:xfrm>
            <a:off x="4001593" y="363437"/>
            <a:ext cx="4212516" cy="1803537"/>
          </a:xfrm>
          <a:prstGeom prst="rect">
            <a:avLst/>
          </a:prstGeom>
        </p:spPr>
      </p:pic>
      <p:sp>
        <p:nvSpPr>
          <p:cNvPr id="9" name="Subtitle 2">
            <a:extLst>
              <a:ext uri="{FF2B5EF4-FFF2-40B4-BE49-F238E27FC236}">
                <a16:creationId xmlns:a16="http://schemas.microsoft.com/office/drawing/2014/main" id="{005806AC-E05E-45D8-B457-3A31516CFFD5}"/>
              </a:ext>
            </a:extLst>
          </p:cNvPr>
          <p:cNvSpPr txBox="1">
            <a:spLocks/>
          </p:cNvSpPr>
          <p:nvPr userDrawn="1"/>
        </p:nvSpPr>
        <p:spPr>
          <a:xfrm>
            <a:off x="6898863" y="6087561"/>
            <a:ext cx="2797538" cy="7620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0"/>
              </a:spcBef>
              <a:buClr>
                <a:schemeClr val="tx2"/>
              </a:buClr>
              <a:buSzPct val="80000"/>
              <a:buFont typeface="Wingdings" pitchFamily="2" charset="2"/>
              <a:buNone/>
              <a:defRPr sz="2000" kern="1200" cap="none" baseline="0">
                <a:solidFill>
                  <a:srgbClr val="007DA4"/>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1000"/>
              </a:spcBef>
              <a:buClr>
                <a:schemeClr val="tx2"/>
              </a:buClr>
              <a:buSzPct val="80000"/>
              <a:buFont typeface="Wingdings" pitchFamily="2" charset="2"/>
              <a:buNone/>
              <a:defRPr sz="2800" kern="1200">
                <a:solidFill>
                  <a:schemeClr val="tx2"/>
                </a:solidFill>
                <a:latin typeface="+mn-lt"/>
                <a:ea typeface="+mn-ea"/>
                <a:cs typeface="+mn-cs"/>
              </a:defRPr>
            </a:lvl2pPr>
            <a:lvl3pPr marL="914400" indent="0" algn="ctr" defTabSz="914400" rtl="0" eaLnBrk="1" latinLnBrk="0" hangingPunct="1">
              <a:lnSpc>
                <a:spcPct val="90000"/>
              </a:lnSpc>
              <a:spcBef>
                <a:spcPts val="800"/>
              </a:spcBef>
              <a:buClr>
                <a:schemeClr val="tx2"/>
              </a:buClr>
              <a:buSzPct val="80000"/>
              <a:buFont typeface="Wingdings" pitchFamily="2" charset="2"/>
              <a:buNone/>
              <a:defRPr sz="2400" kern="1200">
                <a:solidFill>
                  <a:schemeClr val="tx2"/>
                </a:solidFill>
                <a:latin typeface="+mn-lt"/>
                <a:ea typeface="+mn-ea"/>
                <a:cs typeface="+mn-cs"/>
              </a:defRPr>
            </a:lvl3pPr>
            <a:lvl4pPr marL="1371600" indent="0" algn="ctr" defTabSz="914400" rtl="0" eaLnBrk="1" latinLnBrk="0" hangingPunct="1">
              <a:lnSpc>
                <a:spcPct val="90000"/>
              </a:lnSpc>
              <a:spcBef>
                <a:spcPts val="800"/>
              </a:spcBef>
              <a:buClr>
                <a:schemeClr val="tx2"/>
              </a:buClr>
              <a:buSzPct val="80000"/>
              <a:buFont typeface="Wingdings" pitchFamily="2" charset="2"/>
              <a:buNone/>
              <a:defRPr sz="2000" kern="1200">
                <a:solidFill>
                  <a:schemeClr val="tx2"/>
                </a:solidFill>
                <a:latin typeface="+mn-lt"/>
                <a:ea typeface="+mn-ea"/>
                <a:cs typeface="+mn-cs"/>
              </a:defRPr>
            </a:lvl4pPr>
            <a:lvl5pPr marL="1828800" indent="0" algn="ctr" defTabSz="914400" rtl="0" eaLnBrk="1" latinLnBrk="0" hangingPunct="1">
              <a:lnSpc>
                <a:spcPct val="90000"/>
              </a:lnSpc>
              <a:spcBef>
                <a:spcPts val="800"/>
              </a:spcBef>
              <a:buClr>
                <a:schemeClr val="tx2"/>
              </a:buClr>
              <a:buSzPct val="80000"/>
              <a:buFont typeface="Wingdings" pitchFamily="2" charset="2"/>
              <a:buNone/>
              <a:defRPr sz="2000" kern="1200">
                <a:solidFill>
                  <a:schemeClr val="tx2"/>
                </a:solidFill>
                <a:latin typeface="+mn-lt"/>
                <a:ea typeface="+mn-ea"/>
                <a:cs typeface="+mn-cs"/>
              </a:defRPr>
            </a:lvl5pPr>
            <a:lvl6pPr marL="2286000" indent="0" algn="ctr" defTabSz="914400" rtl="0" eaLnBrk="1" latinLnBrk="0" hangingPunct="1">
              <a:lnSpc>
                <a:spcPct val="90000"/>
              </a:lnSpc>
              <a:spcBef>
                <a:spcPts val="800"/>
              </a:spcBef>
              <a:buSzPct val="80000"/>
              <a:buFont typeface="Wingdings" pitchFamily="2" charset="2"/>
              <a:buNone/>
              <a:defRPr sz="2000" kern="1200">
                <a:solidFill>
                  <a:schemeClr val="tx2"/>
                </a:solidFill>
                <a:latin typeface="+mn-lt"/>
                <a:ea typeface="+mn-ea"/>
                <a:cs typeface="+mn-cs"/>
              </a:defRPr>
            </a:lvl6pPr>
            <a:lvl7pPr marL="2743200" indent="0" algn="ctr" defTabSz="914400" rtl="0" eaLnBrk="1" latinLnBrk="0" hangingPunct="1">
              <a:lnSpc>
                <a:spcPct val="90000"/>
              </a:lnSpc>
              <a:spcBef>
                <a:spcPts val="800"/>
              </a:spcBef>
              <a:buSzPct val="80000"/>
              <a:buFont typeface="Wingdings" pitchFamily="2" charset="2"/>
              <a:buNone/>
              <a:defRPr sz="2000" kern="1200" baseline="0">
                <a:solidFill>
                  <a:schemeClr val="tx2"/>
                </a:solidFill>
                <a:latin typeface="+mn-lt"/>
                <a:ea typeface="+mn-ea"/>
                <a:cs typeface="+mn-cs"/>
              </a:defRPr>
            </a:lvl7pPr>
            <a:lvl8pPr marL="3200400" indent="0" algn="ctr" defTabSz="914400" rtl="0" eaLnBrk="1" latinLnBrk="0" hangingPunct="1">
              <a:lnSpc>
                <a:spcPct val="90000"/>
              </a:lnSpc>
              <a:spcBef>
                <a:spcPts val="800"/>
              </a:spcBef>
              <a:buSzPct val="80000"/>
              <a:buFont typeface="Wingdings" pitchFamily="2" charset="2"/>
              <a:buNone/>
              <a:defRPr sz="2000" kern="1200" baseline="0">
                <a:solidFill>
                  <a:schemeClr val="tx2"/>
                </a:solidFill>
                <a:latin typeface="+mn-lt"/>
                <a:ea typeface="+mn-ea"/>
                <a:cs typeface="+mn-cs"/>
              </a:defRPr>
            </a:lvl8pPr>
            <a:lvl9pPr marL="3657600" indent="0" algn="ctr" defTabSz="914400" rtl="0" eaLnBrk="1" latinLnBrk="0" hangingPunct="1">
              <a:lnSpc>
                <a:spcPct val="90000"/>
              </a:lnSpc>
              <a:spcBef>
                <a:spcPts val="800"/>
              </a:spcBef>
              <a:buSzPct val="80000"/>
              <a:buFont typeface="Wingdings" pitchFamily="2" charset="2"/>
              <a:buNone/>
              <a:defRPr sz="2000" kern="1200" baseline="0">
                <a:solidFill>
                  <a:schemeClr val="tx2"/>
                </a:solidFill>
                <a:latin typeface="+mn-lt"/>
                <a:ea typeface="+mn-ea"/>
                <a:cs typeface="+mn-cs"/>
              </a:defRPr>
            </a:lvl9pPr>
          </a:lstStyle>
          <a:p>
            <a:r>
              <a:rPr lang="en-ZA" b="0" dirty="0">
                <a:solidFill>
                  <a:schemeClr val="bg1"/>
                </a:solidFill>
              </a:rPr>
              <a:t>www.solugrowth.com</a:t>
            </a:r>
          </a:p>
        </p:txBody>
      </p:sp>
      <p:sp>
        <p:nvSpPr>
          <p:cNvPr id="10" name="Subtitle 2">
            <a:extLst>
              <a:ext uri="{FF2B5EF4-FFF2-40B4-BE49-F238E27FC236}">
                <a16:creationId xmlns:a16="http://schemas.microsoft.com/office/drawing/2014/main" id="{BE56D491-F29E-4C5D-9F79-DBD0D8ED7ED2}"/>
              </a:ext>
            </a:extLst>
          </p:cNvPr>
          <p:cNvSpPr txBox="1">
            <a:spLocks/>
          </p:cNvSpPr>
          <p:nvPr userDrawn="1"/>
        </p:nvSpPr>
        <p:spPr>
          <a:xfrm>
            <a:off x="623392" y="5835352"/>
            <a:ext cx="3960440" cy="7620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0"/>
              </a:spcBef>
              <a:buClr>
                <a:schemeClr val="tx2"/>
              </a:buClr>
              <a:buSzPct val="80000"/>
              <a:buFont typeface="Wingdings" pitchFamily="2" charset="2"/>
              <a:buNone/>
              <a:defRPr sz="2000" kern="1200" cap="none" baseline="0">
                <a:solidFill>
                  <a:srgbClr val="007DA4"/>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1000"/>
              </a:spcBef>
              <a:buClr>
                <a:schemeClr val="tx2"/>
              </a:buClr>
              <a:buSzPct val="80000"/>
              <a:buFont typeface="Wingdings" pitchFamily="2" charset="2"/>
              <a:buNone/>
              <a:defRPr sz="2800" kern="1200">
                <a:solidFill>
                  <a:schemeClr val="tx2"/>
                </a:solidFill>
                <a:latin typeface="+mn-lt"/>
                <a:ea typeface="+mn-ea"/>
                <a:cs typeface="+mn-cs"/>
              </a:defRPr>
            </a:lvl2pPr>
            <a:lvl3pPr marL="914400" indent="0" algn="ctr" defTabSz="914400" rtl="0" eaLnBrk="1" latinLnBrk="0" hangingPunct="1">
              <a:lnSpc>
                <a:spcPct val="90000"/>
              </a:lnSpc>
              <a:spcBef>
                <a:spcPts val="800"/>
              </a:spcBef>
              <a:buClr>
                <a:schemeClr val="tx2"/>
              </a:buClr>
              <a:buSzPct val="80000"/>
              <a:buFont typeface="Wingdings" pitchFamily="2" charset="2"/>
              <a:buNone/>
              <a:defRPr sz="2400" kern="1200">
                <a:solidFill>
                  <a:schemeClr val="tx2"/>
                </a:solidFill>
                <a:latin typeface="+mn-lt"/>
                <a:ea typeface="+mn-ea"/>
                <a:cs typeface="+mn-cs"/>
              </a:defRPr>
            </a:lvl3pPr>
            <a:lvl4pPr marL="1371600" indent="0" algn="ctr" defTabSz="914400" rtl="0" eaLnBrk="1" latinLnBrk="0" hangingPunct="1">
              <a:lnSpc>
                <a:spcPct val="90000"/>
              </a:lnSpc>
              <a:spcBef>
                <a:spcPts val="800"/>
              </a:spcBef>
              <a:buClr>
                <a:schemeClr val="tx2"/>
              </a:buClr>
              <a:buSzPct val="80000"/>
              <a:buFont typeface="Wingdings" pitchFamily="2" charset="2"/>
              <a:buNone/>
              <a:defRPr sz="2000" kern="1200">
                <a:solidFill>
                  <a:schemeClr val="tx2"/>
                </a:solidFill>
                <a:latin typeface="+mn-lt"/>
                <a:ea typeface="+mn-ea"/>
                <a:cs typeface="+mn-cs"/>
              </a:defRPr>
            </a:lvl4pPr>
            <a:lvl5pPr marL="1828800" indent="0" algn="ctr" defTabSz="914400" rtl="0" eaLnBrk="1" latinLnBrk="0" hangingPunct="1">
              <a:lnSpc>
                <a:spcPct val="90000"/>
              </a:lnSpc>
              <a:spcBef>
                <a:spcPts val="800"/>
              </a:spcBef>
              <a:buClr>
                <a:schemeClr val="tx2"/>
              </a:buClr>
              <a:buSzPct val="80000"/>
              <a:buFont typeface="Wingdings" pitchFamily="2" charset="2"/>
              <a:buNone/>
              <a:defRPr sz="2000" kern="1200">
                <a:solidFill>
                  <a:schemeClr val="tx2"/>
                </a:solidFill>
                <a:latin typeface="+mn-lt"/>
                <a:ea typeface="+mn-ea"/>
                <a:cs typeface="+mn-cs"/>
              </a:defRPr>
            </a:lvl5pPr>
            <a:lvl6pPr marL="2286000" indent="0" algn="ctr" defTabSz="914400" rtl="0" eaLnBrk="1" latinLnBrk="0" hangingPunct="1">
              <a:lnSpc>
                <a:spcPct val="90000"/>
              </a:lnSpc>
              <a:spcBef>
                <a:spcPts val="800"/>
              </a:spcBef>
              <a:buSzPct val="80000"/>
              <a:buFont typeface="Wingdings" pitchFamily="2" charset="2"/>
              <a:buNone/>
              <a:defRPr sz="2000" kern="1200">
                <a:solidFill>
                  <a:schemeClr val="tx2"/>
                </a:solidFill>
                <a:latin typeface="+mn-lt"/>
                <a:ea typeface="+mn-ea"/>
                <a:cs typeface="+mn-cs"/>
              </a:defRPr>
            </a:lvl6pPr>
            <a:lvl7pPr marL="2743200" indent="0" algn="ctr" defTabSz="914400" rtl="0" eaLnBrk="1" latinLnBrk="0" hangingPunct="1">
              <a:lnSpc>
                <a:spcPct val="90000"/>
              </a:lnSpc>
              <a:spcBef>
                <a:spcPts val="800"/>
              </a:spcBef>
              <a:buSzPct val="80000"/>
              <a:buFont typeface="Wingdings" pitchFamily="2" charset="2"/>
              <a:buNone/>
              <a:defRPr sz="2000" kern="1200" baseline="0">
                <a:solidFill>
                  <a:schemeClr val="tx2"/>
                </a:solidFill>
                <a:latin typeface="+mn-lt"/>
                <a:ea typeface="+mn-ea"/>
                <a:cs typeface="+mn-cs"/>
              </a:defRPr>
            </a:lvl7pPr>
            <a:lvl8pPr marL="3200400" indent="0" algn="ctr" defTabSz="914400" rtl="0" eaLnBrk="1" latinLnBrk="0" hangingPunct="1">
              <a:lnSpc>
                <a:spcPct val="90000"/>
              </a:lnSpc>
              <a:spcBef>
                <a:spcPts val="800"/>
              </a:spcBef>
              <a:buSzPct val="80000"/>
              <a:buFont typeface="Wingdings" pitchFamily="2" charset="2"/>
              <a:buNone/>
              <a:defRPr sz="2000" kern="1200" baseline="0">
                <a:solidFill>
                  <a:schemeClr val="tx2"/>
                </a:solidFill>
                <a:latin typeface="+mn-lt"/>
                <a:ea typeface="+mn-ea"/>
                <a:cs typeface="+mn-cs"/>
              </a:defRPr>
            </a:lvl8pPr>
            <a:lvl9pPr marL="3657600" indent="0" algn="ctr" defTabSz="914400" rtl="0" eaLnBrk="1" latinLnBrk="0" hangingPunct="1">
              <a:lnSpc>
                <a:spcPct val="90000"/>
              </a:lnSpc>
              <a:spcBef>
                <a:spcPts val="800"/>
              </a:spcBef>
              <a:buSzPct val="80000"/>
              <a:buFont typeface="Wingdings" pitchFamily="2" charset="2"/>
              <a:buNone/>
              <a:defRPr sz="2000" kern="1200" baseline="0">
                <a:solidFill>
                  <a:schemeClr val="tx2"/>
                </a:solidFill>
                <a:latin typeface="+mn-lt"/>
                <a:ea typeface="+mn-ea"/>
                <a:cs typeface="+mn-cs"/>
              </a:defRPr>
            </a:lvl9pPr>
          </a:lstStyle>
          <a:p>
            <a:r>
              <a:rPr lang="en-ZA" sz="1200" b="0" dirty="0">
                <a:solidFill>
                  <a:schemeClr val="bg1"/>
                </a:solidFill>
              </a:rPr>
              <a:t>T: +27 (0)87 352 9100</a:t>
            </a:r>
          </a:p>
          <a:p>
            <a:r>
              <a:rPr lang="en-ZA" sz="1200" b="0" dirty="0">
                <a:solidFill>
                  <a:schemeClr val="bg1"/>
                </a:solidFill>
              </a:rPr>
              <a:t>E: info@solugrowth.com</a:t>
            </a:r>
          </a:p>
          <a:p>
            <a:endParaRPr lang="en-ZA" sz="1200" b="0" dirty="0">
              <a:solidFill>
                <a:schemeClr val="bg1"/>
              </a:solidFill>
            </a:endParaRPr>
          </a:p>
          <a:p>
            <a:r>
              <a:rPr lang="en-ZA" sz="1200" b="0" dirty="0">
                <a:solidFill>
                  <a:schemeClr val="bg1"/>
                </a:solidFill>
              </a:rPr>
              <a:t>82 Grayston Drive, Sandton, 2031, Gauteng, South Africa </a:t>
            </a:r>
          </a:p>
          <a:p>
            <a:endParaRPr lang="en-ZA" sz="1200" b="0" dirty="0">
              <a:solidFill>
                <a:schemeClr val="bg1"/>
              </a:solidFill>
            </a:endParaRPr>
          </a:p>
        </p:txBody>
      </p:sp>
      <p:sp>
        <p:nvSpPr>
          <p:cNvPr id="11" name="Footer Placeholder 4">
            <a:extLst>
              <a:ext uri="{FF2B5EF4-FFF2-40B4-BE49-F238E27FC236}">
                <a16:creationId xmlns:a16="http://schemas.microsoft.com/office/drawing/2014/main" id="{FAAA595A-DCA1-447A-AA13-A646ECE0DF88}"/>
              </a:ext>
            </a:extLst>
          </p:cNvPr>
          <p:cNvSpPr txBox="1">
            <a:spLocks/>
          </p:cNvSpPr>
          <p:nvPr userDrawn="1"/>
        </p:nvSpPr>
        <p:spPr>
          <a:xfrm>
            <a:off x="621040" y="6566291"/>
            <a:ext cx="3314720" cy="256032"/>
          </a:xfrm>
          <a:prstGeom prst="rect">
            <a:avLst/>
          </a:prstGeom>
        </p:spPr>
        <p:txBody>
          <a:bodyPr/>
          <a:lstStyle>
            <a:defPPr>
              <a:defRPr lang="en-US"/>
            </a:defPPr>
            <a:lvl1pPr marL="0" algn="l" defTabSz="914400" rtl="0" eaLnBrk="1" latinLnBrk="0" hangingPunct="1">
              <a:defRPr sz="1800" kern="1200" cap="none" baseline="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ZA" sz="900" dirty="0"/>
              <a:t>© 2018 SoluGrowth Pty Ltd. All rights reserved.</a:t>
            </a:r>
          </a:p>
        </p:txBody>
      </p:sp>
    </p:spTree>
    <p:extLst>
      <p:ext uri="{BB962C8B-B14F-4D97-AF65-F5344CB8AC3E}">
        <p14:creationId xmlns:p14="http://schemas.microsoft.com/office/powerpoint/2010/main" val="172135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Tree>
    <p:extLst>
      <p:ext uri="{BB962C8B-B14F-4D97-AF65-F5344CB8AC3E}">
        <p14:creationId xmlns:p14="http://schemas.microsoft.com/office/powerpoint/2010/main" val="12848785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dirty="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1100" cap="all" baseline="0">
                <a:solidFill>
                  <a:schemeClr val="bg2"/>
                </a:solidFill>
              </a:defRPr>
            </a:lvl1pPr>
          </a:lstStyle>
          <a:p>
            <a:endParaRPr lang="en-US" dirty="0"/>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1100">
                <a:solidFill>
                  <a:schemeClr val="bg2"/>
                </a:solidFill>
              </a:defRPr>
            </a:lvl1pPr>
          </a:lstStyle>
          <a:p>
            <a:fld id="{9E583DDF-CA54-461A-A486-592D2374C532}" type="datetimeFigureOut">
              <a:rPr lang="en-US" smtClean="0"/>
              <a:pPr/>
              <a:t>12/5/2018</a:t>
            </a:fld>
            <a:endParaRPr lang="en-US" dirty="0"/>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1100">
                <a:solidFill>
                  <a:schemeClr val="bg2"/>
                </a:solidFill>
              </a:defRPr>
            </a:lvl1pPr>
          </a:lstStyle>
          <a:p>
            <a:fld id="{CA8D9AD5-F248-4919-864A-CFD76CC027D6}" type="slidenum">
              <a:rPr lang="en-US" smtClean="0"/>
              <a:pPr/>
              <a:t>‹#›</a:t>
            </a:fld>
            <a:endParaRPr lang="en-US" dirty="0"/>
          </a:p>
        </p:txBody>
      </p:sp>
    </p:spTree>
    <p:extLst>
      <p:ext uri="{BB962C8B-B14F-4D97-AF65-F5344CB8AC3E}">
        <p14:creationId xmlns:p14="http://schemas.microsoft.com/office/powerpoint/2010/main" val="2117431705"/>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4" r:id="rId11"/>
    <p:sldLayoutId id="2147483685"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hyperlink" Target="http://197.98.24.145/INSETAIndicium/Account/Login.aspx" TargetMode="External"/><Relationship Id="rId2" Type="http://schemas.openxmlformats.org/officeDocument/2006/relationships/notesSlide" Target="../notesSlides/notesSlide8.xml"/><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502" y="2351313"/>
            <a:ext cx="4632904" cy="969291"/>
          </a:xfrm>
        </p:spPr>
        <p:txBody>
          <a:bodyPr>
            <a:normAutofit/>
          </a:bodyPr>
          <a:lstStyle/>
          <a:p>
            <a:r>
              <a:rPr lang="en-US" dirty="0"/>
              <a:t>SETMIS</a:t>
            </a:r>
          </a:p>
        </p:txBody>
      </p:sp>
      <p:sp>
        <p:nvSpPr>
          <p:cNvPr id="4" name="Subtitle 3"/>
          <p:cNvSpPr>
            <a:spLocks noGrp="1"/>
          </p:cNvSpPr>
          <p:nvPr>
            <p:ph type="subTitle" idx="1"/>
          </p:nvPr>
        </p:nvSpPr>
        <p:spPr/>
        <p:txBody>
          <a:bodyPr/>
          <a:lstStyle/>
          <a:p>
            <a:r>
              <a:rPr lang="en-US" dirty="0"/>
              <a:t>05 December 2018</a:t>
            </a:r>
          </a:p>
        </p:txBody>
      </p:sp>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356" y="142969"/>
            <a:ext cx="11593288" cy="1368152"/>
          </a:xfrm>
        </p:spPr>
        <p:txBody>
          <a:bodyPr anchor="ctr">
            <a:normAutofit fontScale="90000"/>
          </a:bodyPr>
          <a:lstStyle/>
          <a:p>
            <a:pPr marL="609585" lvl="1" defTabSz="1219170"/>
            <a:br>
              <a:rPr lang="en-GB" sz="3600" dirty="0">
                <a:solidFill>
                  <a:schemeClr val="accent3">
                    <a:lumMod val="75000"/>
                  </a:schemeClr>
                </a:solidFill>
                <a:latin typeface="Verdana"/>
              </a:rPr>
            </a:br>
            <a:br>
              <a:rPr lang="en-GB" sz="3600" dirty="0">
                <a:solidFill>
                  <a:schemeClr val="accent3">
                    <a:lumMod val="75000"/>
                  </a:schemeClr>
                </a:solidFill>
                <a:latin typeface="Verdana"/>
              </a:rPr>
            </a:br>
            <a:r>
              <a:rPr lang="en-ZA" sz="3600" dirty="0">
                <a:solidFill>
                  <a:schemeClr val="accent3">
                    <a:lumMod val="75000"/>
                  </a:schemeClr>
                </a:solidFill>
                <a:latin typeface="Verdana"/>
              </a:rPr>
              <a:t>SETMIS</a:t>
            </a:r>
            <a:br>
              <a:rPr lang="en-ZA" sz="1800" dirty="0"/>
            </a:br>
            <a:br>
              <a:rPr lang="en-ZA" sz="1800" dirty="0"/>
            </a:br>
            <a:br>
              <a:rPr lang="en-GB" sz="3600" dirty="0">
                <a:solidFill>
                  <a:schemeClr val="accent3">
                    <a:lumMod val="75000"/>
                  </a:schemeClr>
                </a:solidFill>
                <a:latin typeface="Verdana"/>
              </a:rPr>
            </a:br>
            <a:endParaRPr lang="en-GB" sz="3400" dirty="0">
              <a:solidFill>
                <a:schemeClr val="accent3">
                  <a:lumMod val="75000"/>
                </a:schemeClr>
              </a:solidFill>
              <a:latin typeface="Arial" panose="020B0604020202020204" pitchFamily="34" charset="0"/>
              <a:cs typeface="Arial" panose="020B0604020202020204" pitchFamily="34" charset="0"/>
            </a:endParaRPr>
          </a:p>
        </p:txBody>
      </p:sp>
      <p:pic>
        <p:nvPicPr>
          <p:cNvPr id="1026" name="Picture 2" descr="C:\Users\AVANBR~1\AppData\Local\Temp\SNAGHTML21425b4b.PNG">
            <a:extLst>
              <a:ext uri="{FF2B5EF4-FFF2-40B4-BE49-F238E27FC236}">
                <a16:creationId xmlns:a16="http://schemas.microsoft.com/office/drawing/2014/main" id="{F5BF0E32-6ED7-4327-9750-38178160E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2874" y="958423"/>
            <a:ext cx="8851769" cy="5153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862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356" y="142969"/>
            <a:ext cx="11593288" cy="1368152"/>
          </a:xfrm>
        </p:spPr>
        <p:txBody>
          <a:bodyPr anchor="ctr">
            <a:normAutofit fontScale="90000"/>
          </a:bodyPr>
          <a:lstStyle/>
          <a:p>
            <a:pPr marL="609585" lvl="1" defTabSz="1219170"/>
            <a:br>
              <a:rPr lang="en-GB" sz="3600" dirty="0">
                <a:solidFill>
                  <a:schemeClr val="accent3">
                    <a:lumMod val="75000"/>
                  </a:schemeClr>
                </a:solidFill>
                <a:latin typeface="Verdana"/>
              </a:rPr>
            </a:br>
            <a:br>
              <a:rPr lang="en-GB" sz="3600" dirty="0">
                <a:solidFill>
                  <a:schemeClr val="accent3">
                    <a:lumMod val="75000"/>
                  </a:schemeClr>
                </a:solidFill>
                <a:latin typeface="Verdana"/>
              </a:rPr>
            </a:br>
            <a:r>
              <a:rPr lang="en-ZA" sz="3600" dirty="0">
                <a:solidFill>
                  <a:schemeClr val="accent3">
                    <a:lumMod val="75000"/>
                  </a:schemeClr>
                </a:solidFill>
                <a:latin typeface="Verdana"/>
              </a:rPr>
              <a:t>SETMIS Fixing of Errors</a:t>
            </a:r>
            <a:br>
              <a:rPr lang="en-ZA" sz="1800" dirty="0"/>
            </a:br>
            <a:br>
              <a:rPr lang="en-ZA" sz="1800" dirty="0"/>
            </a:br>
            <a:br>
              <a:rPr lang="en-GB" sz="3600" dirty="0">
                <a:solidFill>
                  <a:schemeClr val="accent3">
                    <a:lumMod val="75000"/>
                  </a:schemeClr>
                </a:solidFill>
                <a:latin typeface="Verdana"/>
              </a:rPr>
            </a:br>
            <a:endParaRPr lang="en-GB" sz="3400" dirty="0">
              <a:solidFill>
                <a:schemeClr val="accent3">
                  <a:lumMod val="75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89A837A2-0CD5-48AE-A720-29D8EF356734}"/>
              </a:ext>
            </a:extLst>
          </p:cNvPr>
          <p:cNvPicPr>
            <a:picLocks noChangeAspect="1"/>
          </p:cNvPicPr>
          <p:nvPr/>
        </p:nvPicPr>
        <p:blipFill>
          <a:blip r:embed="rId3"/>
          <a:stretch>
            <a:fillRect/>
          </a:stretch>
        </p:blipFill>
        <p:spPr>
          <a:xfrm>
            <a:off x="933252" y="1338970"/>
            <a:ext cx="9901287" cy="4180059"/>
          </a:xfrm>
          <a:prstGeom prst="rect">
            <a:avLst/>
          </a:prstGeom>
        </p:spPr>
      </p:pic>
    </p:spTree>
    <p:extLst>
      <p:ext uri="{BB962C8B-B14F-4D97-AF65-F5344CB8AC3E}">
        <p14:creationId xmlns:p14="http://schemas.microsoft.com/office/powerpoint/2010/main" val="1422397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SETMIS Challenges</a:t>
            </a:r>
          </a:p>
        </p:txBody>
      </p:sp>
    </p:spTree>
    <p:extLst>
      <p:ext uri="{BB962C8B-B14F-4D97-AF65-F5344CB8AC3E}">
        <p14:creationId xmlns:p14="http://schemas.microsoft.com/office/powerpoint/2010/main" val="1442368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356" y="142969"/>
            <a:ext cx="11593288" cy="1368152"/>
          </a:xfrm>
        </p:spPr>
        <p:txBody>
          <a:bodyPr anchor="ctr">
            <a:normAutofit fontScale="90000"/>
          </a:bodyPr>
          <a:lstStyle/>
          <a:p>
            <a:pPr marL="609585" lvl="1" defTabSz="1219170"/>
            <a:br>
              <a:rPr lang="en-GB" sz="3600" dirty="0">
                <a:solidFill>
                  <a:schemeClr val="accent3">
                    <a:lumMod val="75000"/>
                  </a:schemeClr>
                </a:solidFill>
                <a:latin typeface="Verdana"/>
              </a:rPr>
            </a:br>
            <a:br>
              <a:rPr lang="en-GB" sz="3600" dirty="0">
                <a:solidFill>
                  <a:schemeClr val="accent3">
                    <a:lumMod val="75000"/>
                  </a:schemeClr>
                </a:solidFill>
                <a:latin typeface="Verdana"/>
              </a:rPr>
            </a:br>
            <a:r>
              <a:rPr lang="en-ZA" sz="3600" dirty="0">
                <a:solidFill>
                  <a:schemeClr val="accent3">
                    <a:lumMod val="75000"/>
                  </a:schemeClr>
                </a:solidFill>
                <a:latin typeface="Verdana"/>
              </a:rPr>
              <a:t>Challenges</a:t>
            </a:r>
            <a:br>
              <a:rPr lang="en-ZA" sz="1800" dirty="0"/>
            </a:br>
            <a:br>
              <a:rPr lang="en-ZA" sz="1800" dirty="0"/>
            </a:br>
            <a:br>
              <a:rPr lang="en-GB" sz="3600" dirty="0">
                <a:solidFill>
                  <a:schemeClr val="accent3">
                    <a:lumMod val="75000"/>
                  </a:schemeClr>
                </a:solidFill>
                <a:latin typeface="Verdana"/>
              </a:rPr>
            </a:br>
            <a:endParaRPr lang="en-GB" sz="3400" dirty="0">
              <a:solidFill>
                <a:schemeClr val="accent3">
                  <a:lumMod val="75000"/>
                </a:schemeClr>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279ECEFF-351E-4A33-BF90-490CD2913C1A}"/>
              </a:ext>
            </a:extLst>
          </p:cNvPr>
          <p:cNvSpPr/>
          <p:nvPr/>
        </p:nvSpPr>
        <p:spPr>
          <a:xfrm>
            <a:off x="776140" y="1301222"/>
            <a:ext cx="8810920" cy="5262979"/>
          </a:xfrm>
          <a:prstGeom prst="rect">
            <a:avLst/>
          </a:prstGeom>
        </p:spPr>
        <p:txBody>
          <a:bodyPr wrap="square">
            <a:spAutoFit/>
          </a:bodyPr>
          <a:lstStyle/>
          <a:p>
            <a:pPr marL="285750" indent="-285750">
              <a:buFont typeface="Wingdings" panose="05000000000000000000" pitchFamily="2" charset="2"/>
              <a:buChar char="Ø"/>
            </a:pPr>
            <a:r>
              <a:rPr lang="en-GB" dirty="0">
                <a:solidFill>
                  <a:srgbClr val="4A4747"/>
                </a:solidFill>
              </a:rPr>
              <a:t> </a:t>
            </a:r>
            <a:r>
              <a:rPr lang="en-GB" sz="2400" dirty="0">
                <a:solidFill>
                  <a:srgbClr val="4A4747"/>
                </a:solidFill>
              </a:rPr>
              <a:t>New Requirements / Fields from DHET</a:t>
            </a:r>
          </a:p>
          <a:p>
            <a:pPr lvl="1">
              <a:buFont typeface="Arial" panose="020B0604020202020204" pitchFamily="34" charset="0"/>
              <a:buChar char="•"/>
            </a:pPr>
            <a:r>
              <a:rPr lang="en-GB" sz="2400" dirty="0">
                <a:solidFill>
                  <a:srgbClr val="4A4747"/>
                </a:solidFill>
              </a:rPr>
              <a:t> STATSSA area code, Last school attended, POPI ACT etc.</a:t>
            </a:r>
          </a:p>
          <a:p>
            <a:pPr lvl="1">
              <a:buFont typeface="Arial" panose="020B0604020202020204" pitchFamily="34" charset="0"/>
              <a:buChar char="•"/>
            </a:pPr>
            <a:r>
              <a:rPr lang="en-GB" sz="2400" dirty="0">
                <a:solidFill>
                  <a:srgbClr val="4A4747"/>
                </a:solidFill>
              </a:rPr>
              <a:t>Sign off on system enhancements , </a:t>
            </a:r>
            <a:r>
              <a:rPr lang="en-GB" sz="2400" dirty="0" err="1">
                <a:solidFill>
                  <a:srgbClr val="4A4747"/>
                </a:solidFill>
              </a:rPr>
              <a:t>eg.</a:t>
            </a:r>
            <a:r>
              <a:rPr lang="en-GB" sz="2400" dirty="0">
                <a:solidFill>
                  <a:srgbClr val="4A4747"/>
                </a:solidFill>
              </a:rPr>
              <a:t> Compulsory and Optional fields – SETA Approval</a:t>
            </a:r>
          </a:p>
          <a:p>
            <a:pPr marL="342900" indent="-342900">
              <a:buFont typeface="Wingdings" panose="05000000000000000000" pitchFamily="2" charset="2"/>
              <a:buChar char="Ø"/>
            </a:pPr>
            <a:r>
              <a:rPr lang="en-GB" sz="2400" dirty="0">
                <a:solidFill>
                  <a:srgbClr val="4A4747"/>
                </a:solidFill>
              </a:rPr>
              <a:t> Communication to SoluGrowth – System updates – updating  list of schools</a:t>
            </a:r>
          </a:p>
          <a:p>
            <a:pPr marL="342900" indent="-342900">
              <a:buFont typeface="Wingdings" panose="05000000000000000000" pitchFamily="2" charset="2"/>
              <a:buChar char="Ø"/>
            </a:pPr>
            <a:r>
              <a:rPr lang="en-GB" sz="2400" dirty="0">
                <a:solidFill>
                  <a:srgbClr val="4A4747"/>
                </a:solidFill>
              </a:rPr>
              <a:t>Installation of SETMIS Software / Firewalls / Security</a:t>
            </a:r>
          </a:p>
          <a:p>
            <a:pPr marL="342900" indent="-342900">
              <a:buFont typeface="Wingdings" panose="05000000000000000000" pitchFamily="2" charset="2"/>
              <a:buChar char="Ø"/>
            </a:pPr>
            <a:r>
              <a:rPr lang="en-GB" sz="2400" dirty="0">
                <a:solidFill>
                  <a:srgbClr val="4A4747"/>
                </a:solidFill>
              </a:rPr>
              <a:t>Urban / Rural fields not in database</a:t>
            </a:r>
          </a:p>
          <a:p>
            <a:pPr marL="342900" indent="-342900">
              <a:buFont typeface="Wingdings" panose="05000000000000000000" pitchFamily="2" charset="2"/>
              <a:buChar char="Ø"/>
            </a:pPr>
            <a:r>
              <a:rPr lang="en-GB" sz="2400" dirty="0">
                <a:solidFill>
                  <a:srgbClr val="4A4747"/>
                </a:solidFill>
              </a:rPr>
              <a:t>Request to fix errors on last minute – files are updated overnight unless specific request is received.</a:t>
            </a:r>
          </a:p>
          <a:p>
            <a:pPr marL="342900" indent="-342900">
              <a:buFont typeface="Wingdings" panose="05000000000000000000" pitchFamily="2" charset="2"/>
              <a:buChar char="Ø"/>
            </a:pPr>
            <a:r>
              <a:rPr lang="en-GB" sz="2400" dirty="0">
                <a:solidFill>
                  <a:srgbClr val="4A4747"/>
                </a:solidFill>
              </a:rPr>
              <a:t>Submission and Survey Monkey – SETA responsibility</a:t>
            </a:r>
          </a:p>
          <a:p>
            <a:pPr marL="342900" indent="-342900">
              <a:buFont typeface="Wingdings" panose="05000000000000000000" pitchFamily="2" charset="2"/>
              <a:buChar char="Ø"/>
            </a:pPr>
            <a:r>
              <a:rPr lang="en-GB" sz="2400" dirty="0">
                <a:solidFill>
                  <a:srgbClr val="4A4747"/>
                </a:solidFill>
              </a:rPr>
              <a:t>GPS Coordinates</a:t>
            </a:r>
          </a:p>
          <a:p>
            <a:endParaRPr lang="en-GB" sz="2400" dirty="0">
              <a:solidFill>
                <a:srgbClr val="4A4747"/>
              </a:solidFill>
            </a:endParaRPr>
          </a:p>
          <a:p>
            <a:r>
              <a:rPr lang="en-GB" sz="2400" dirty="0">
                <a:solidFill>
                  <a:srgbClr val="4A4747"/>
                </a:solidFill>
              </a:rPr>
              <a:t>  </a:t>
            </a:r>
            <a:endParaRPr lang="en-ZA" sz="2400" dirty="0"/>
          </a:p>
        </p:txBody>
      </p:sp>
    </p:spTree>
    <p:extLst>
      <p:ext uri="{BB962C8B-B14F-4D97-AF65-F5344CB8AC3E}">
        <p14:creationId xmlns:p14="http://schemas.microsoft.com/office/powerpoint/2010/main" val="400887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356" y="142969"/>
            <a:ext cx="11593288" cy="1368152"/>
          </a:xfrm>
        </p:spPr>
        <p:txBody>
          <a:bodyPr anchor="ctr">
            <a:normAutofit fontScale="90000"/>
          </a:bodyPr>
          <a:lstStyle/>
          <a:p>
            <a:pPr marL="609585" lvl="1" defTabSz="1219170"/>
            <a:br>
              <a:rPr lang="en-GB" sz="3600" dirty="0">
                <a:solidFill>
                  <a:schemeClr val="accent3">
                    <a:lumMod val="75000"/>
                  </a:schemeClr>
                </a:solidFill>
                <a:latin typeface="Verdana"/>
              </a:rPr>
            </a:br>
            <a:br>
              <a:rPr lang="en-GB" sz="3600" dirty="0">
                <a:solidFill>
                  <a:schemeClr val="accent3">
                    <a:lumMod val="75000"/>
                  </a:schemeClr>
                </a:solidFill>
                <a:latin typeface="Verdana"/>
              </a:rPr>
            </a:br>
            <a:r>
              <a:rPr lang="en-ZA" sz="3600" dirty="0">
                <a:solidFill>
                  <a:schemeClr val="accent3">
                    <a:lumMod val="75000"/>
                  </a:schemeClr>
                </a:solidFill>
                <a:latin typeface="Verdana"/>
              </a:rPr>
              <a:t>GPS Coordinates</a:t>
            </a:r>
            <a:br>
              <a:rPr lang="en-ZA" sz="1800" dirty="0"/>
            </a:br>
            <a:br>
              <a:rPr lang="en-ZA" sz="1800" dirty="0"/>
            </a:br>
            <a:br>
              <a:rPr lang="en-GB" sz="3600" dirty="0">
                <a:solidFill>
                  <a:schemeClr val="accent3">
                    <a:lumMod val="75000"/>
                  </a:schemeClr>
                </a:solidFill>
                <a:latin typeface="Verdana"/>
              </a:rPr>
            </a:br>
            <a:endParaRPr lang="en-GB" sz="3400" dirty="0">
              <a:solidFill>
                <a:schemeClr val="accent3">
                  <a:lumMod val="75000"/>
                </a:schemeClr>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C6964BA6-BF40-4EA2-831A-FCA1DB146802}"/>
              </a:ext>
            </a:extLst>
          </p:cNvPr>
          <p:cNvSpPr/>
          <p:nvPr/>
        </p:nvSpPr>
        <p:spPr>
          <a:xfrm>
            <a:off x="1443924" y="2216813"/>
            <a:ext cx="6117893" cy="369332"/>
          </a:xfrm>
          <a:prstGeom prst="rect">
            <a:avLst/>
          </a:prstGeom>
        </p:spPr>
        <p:txBody>
          <a:bodyPr wrap="none">
            <a:spAutoFit/>
          </a:bodyPr>
          <a:lstStyle/>
          <a:p>
            <a:pPr>
              <a:spcAft>
                <a:spcPts val="0"/>
              </a:spcAft>
            </a:pPr>
            <a:r>
              <a:rPr lang="en-GB" u="sng" dirty="0">
                <a:solidFill>
                  <a:srgbClr val="0563C1"/>
                </a:solidFill>
                <a:latin typeface="Arial" panose="020B0604020202020204" pitchFamily="34" charset="0"/>
                <a:ea typeface="Calibri" panose="020F0502020204030204" pitchFamily="34" charset="0"/>
                <a:hlinkClick r:id="rId3"/>
              </a:rPr>
              <a:t>http://197.98.24.145/INSETAIndicium/Account/Login.aspx</a:t>
            </a:r>
            <a:r>
              <a:rPr lang="en-GB" dirty="0">
                <a:latin typeface="Arial" panose="020B0604020202020204" pitchFamily="34" charset="0"/>
                <a:ea typeface="Calibri" panose="020F0502020204030204" pitchFamily="34" charset="0"/>
              </a:rPr>
              <a:t> </a:t>
            </a:r>
            <a:endParaRPr lang="en-ZA" sz="2400" dirty="0">
              <a:effectLst/>
              <a:latin typeface="Calibri" panose="020F0502020204030204" pitchFamily="34" charset="0"/>
              <a:ea typeface="Calibri" panose="020F0502020204030204" pitchFamily="34" charset="0"/>
            </a:endParaRPr>
          </a:p>
        </p:txBody>
      </p:sp>
      <p:pic>
        <p:nvPicPr>
          <p:cNvPr id="4" name="Picture 3">
            <a:extLst>
              <a:ext uri="{FF2B5EF4-FFF2-40B4-BE49-F238E27FC236}">
                <a16:creationId xmlns:a16="http://schemas.microsoft.com/office/drawing/2014/main" id="{96FA6CFF-EFB5-47B9-8EE4-33033608073A}"/>
              </a:ext>
            </a:extLst>
          </p:cNvPr>
          <p:cNvPicPr>
            <a:picLocks noChangeAspect="1"/>
          </p:cNvPicPr>
          <p:nvPr/>
        </p:nvPicPr>
        <p:blipFill>
          <a:blip r:embed="rId4"/>
          <a:stretch>
            <a:fillRect/>
          </a:stretch>
        </p:blipFill>
        <p:spPr>
          <a:xfrm>
            <a:off x="1668452" y="3429000"/>
            <a:ext cx="6083613" cy="1911448"/>
          </a:xfrm>
          <a:prstGeom prst="rect">
            <a:avLst/>
          </a:prstGeom>
        </p:spPr>
      </p:pic>
    </p:spTree>
    <p:extLst>
      <p:ext uri="{BB962C8B-B14F-4D97-AF65-F5344CB8AC3E}">
        <p14:creationId xmlns:p14="http://schemas.microsoft.com/office/powerpoint/2010/main" val="3918095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Recommendations</a:t>
            </a:r>
          </a:p>
        </p:txBody>
      </p:sp>
    </p:spTree>
    <p:extLst>
      <p:ext uri="{BB962C8B-B14F-4D97-AF65-F5344CB8AC3E}">
        <p14:creationId xmlns:p14="http://schemas.microsoft.com/office/powerpoint/2010/main" val="2428258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356" y="142969"/>
            <a:ext cx="11593288" cy="1368152"/>
          </a:xfrm>
        </p:spPr>
        <p:txBody>
          <a:bodyPr anchor="ctr">
            <a:normAutofit fontScale="90000"/>
          </a:bodyPr>
          <a:lstStyle/>
          <a:p>
            <a:pPr marL="609585" lvl="1" defTabSz="1219170"/>
            <a:br>
              <a:rPr lang="en-GB" sz="3600" dirty="0">
                <a:solidFill>
                  <a:schemeClr val="accent3">
                    <a:lumMod val="75000"/>
                  </a:schemeClr>
                </a:solidFill>
                <a:latin typeface="Verdana"/>
              </a:rPr>
            </a:br>
            <a:br>
              <a:rPr lang="en-GB" sz="3600" dirty="0">
                <a:solidFill>
                  <a:schemeClr val="accent3">
                    <a:lumMod val="75000"/>
                  </a:schemeClr>
                </a:solidFill>
                <a:latin typeface="Verdana"/>
              </a:rPr>
            </a:br>
            <a:r>
              <a:rPr lang="en-ZA" sz="3600" dirty="0">
                <a:solidFill>
                  <a:schemeClr val="accent3">
                    <a:lumMod val="75000"/>
                  </a:schemeClr>
                </a:solidFill>
                <a:latin typeface="Verdana"/>
              </a:rPr>
              <a:t>Recommendations</a:t>
            </a:r>
            <a:br>
              <a:rPr lang="en-ZA" sz="1800" dirty="0"/>
            </a:br>
            <a:br>
              <a:rPr lang="en-ZA" sz="1800" dirty="0"/>
            </a:br>
            <a:br>
              <a:rPr lang="en-GB" sz="3600" dirty="0">
                <a:solidFill>
                  <a:schemeClr val="accent3">
                    <a:lumMod val="75000"/>
                  </a:schemeClr>
                </a:solidFill>
                <a:latin typeface="Verdana"/>
              </a:rPr>
            </a:br>
            <a:endParaRPr lang="en-GB" sz="3400" dirty="0">
              <a:solidFill>
                <a:schemeClr val="accent3">
                  <a:lumMod val="75000"/>
                </a:schemeClr>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279ECEFF-351E-4A33-BF90-490CD2913C1A}"/>
              </a:ext>
            </a:extLst>
          </p:cNvPr>
          <p:cNvSpPr/>
          <p:nvPr/>
        </p:nvSpPr>
        <p:spPr>
          <a:xfrm>
            <a:off x="879835" y="1951672"/>
            <a:ext cx="8810920" cy="4524315"/>
          </a:xfrm>
          <a:prstGeom prst="rect">
            <a:avLst/>
          </a:prstGeom>
        </p:spPr>
        <p:txBody>
          <a:bodyPr wrap="square">
            <a:spAutoFit/>
          </a:bodyPr>
          <a:lstStyle/>
          <a:p>
            <a:pPr marL="285750" indent="-285750">
              <a:buFont typeface="Wingdings" panose="05000000000000000000" pitchFamily="2" charset="2"/>
              <a:buChar char="Ø"/>
            </a:pPr>
            <a:r>
              <a:rPr lang="en-GB" dirty="0">
                <a:solidFill>
                  <a:srgbClr val="4A4747"/>
                </a:solidFill>
              </a:rPr>
              <a:t> </a:t>
            </a:r>
            <a:r>
              <a:rPr lang="en-GB" sz="2400" dirty="0">
                <a:solidFill>
                  <a:srgbClr val="4A4747"/>
                </a:solidFill>
              </a:rPr>
              <a:t>SETA to identify a Champion to take ownership of the SETMIS testing and submission</a:t>
            </a:r>
          </a:p>
          <a:p>
            <a:pPr marL="285750" indent="-285750">
              <a:buFont typeface="Wingdings" panose="05000000000000000000" pitchFamily="2" charset="2"/>
              <a:buChar char="Ø"/>
            </a:pPr>
            <a:r>
              <a:rPr lang="en-GB" sz="2400" dirty="0">
                <a:solidFill>
                  <a:srgbClr val="4A4747"/>
                </a:solidFill>
              </a:rPr>
              <a:t>Familiarise with the load specifications and requirements</a:t>
            </a:r>
          </a:p>
          <a:p>
            <a:pPr marL="285750" indent="-285750">
              <a:buFont typeface="Wingdings" panose="05000000000000000000" pitchFamily="2" charset="2"/>
              <a:buChar char="Ø"/>
            </a:pPr>
            <a:r>
              <a:rPr lang="en-GB" sz="2400" dirty="0">
                <a:solidFill>
                  <a:srgbClr val="4A4747"/>
                </a:solidFill>
              </a:rPr>
              <a:t>Ensure laptop is installed with the required software</a:t>
            </a:r>
          </a:p>
          <a:p>
            <a:pPr marL="285750" indent="-285750">
              <a:buFont typeface="Wingdings" panose="05000000000000000000" pitchFamily="2" charset="2"/>
              <a:buChar char="Ø"/>
            </a:pPr>
            <a:r>
              <a:rPr lang="en-GB" sz="2400" dirty="0">
                <a:solidFill>
                  <a:srgbClr val="4A4747"/>
                </a:solidFill>
              </a:rPr>
              <a:t>Run frequent updates via DHET website</a:t>
            </a:r>
          </a:p>
          <a:p>
            <a:pPr marL="285750" indent="-285750">
              <a:buFont typeface="Wingdings" panose="05000000000000000000" pitchFamily="2" charset="2"/>
              <a:buChar char="Ø"/>
            </a:pPr>
            <a:r>
              <a:rPr lang="en-GB" sz="2400" dirty="0">
                <a:solidFill>
                  <a:srgbClr val="4A4747"/>
                </a:solidFill>
              </a:rPr>
              <a:t>Testing to take place on a weekly basis</a:t>
            </a:r>
          </a:p>
          <a:p>
            <a:pPr marL="285750" indent="-285750">
              <a:buFont typeface="Wingdings" panose="05000000000000000000" pitchFamily="2" charset="2"/>
              <a:buChar char="Ø"/>
            </a:pPr>
            <a:r>
              <a:rPr lang="en-GB" sz="2400" dirty="0">
                <a:solidFill>
                  <a:srgbClr val="4A4747"/>
                </a:solidFill>
              </a:rPr>
              <a:t>Communication to Stakeholder / DHET</a:t>
            </a:r>
          </a:p>
          <a:p>
            <a:pPr marL="285750" indent="-285750">
              <a:buFont typeface="Wingdings" panose="05000000000000000000" pitchFamily="2" charset="2"/>
              <a:buChar char="Ø"/>
            </a:pPr>
            <a:r>
              <a:rPr lang="en-GB" sz="2400" dirty="0">
                <a:solidFill>
                  <a:srgbClr val="4A4747"/>
                </a:solidFill>
              </a:rPr>
              <a:t>Assistance with correction of bulk errors</a:t>
            </a:r>
          </a:p>
          <a:p>
            <a:pPr marL="285750" indent="-285750">
              <a:buFont typeface="Wingdings" panose="05000000000000000000" pitchFamily="2" charset="2"/>
              <a:buChar char="Ø"/>
            </a:pPr>
            <a:r>
              <a:rPr lang="en-GB" sz="2400" dirty="0">
                <a:solidFill>
                  <a:srgbClr val="4A4747"/>
                </a:solidFill>
              </a:rPr>
              <a:t>Regular training for new employees/provider to capture correctly as per SETMIS rules.</a:t>
            </a:r>
          </a:p>
          <a:p>
            <a:endParaRPr lang="en-GB" sz="2400" dirty="0">
              <a:solidFill>
                <a:srgbClr val="4A4747"/>
              </a:solidFill>
            </a:endParaRPr>
          </a:p>
          <a:p>
            <a:r>
              <a:rPr lang="en-GB" sz="2400" dirty="0">
                <a:solidFill>
                  <a:srgbClr val="4A4747"/>
                </a:solidFill>
              </a:rPr>
              <a:t>  </a:t>
            </a:r>
            <a:endParaRPr lang="en-ZA" sz="2400" dirty="0"/>
          </a:p>
        </p:txBody>
      </p:sp>
    </p:spTree>
    <p:extLst>
      <p:ext uri="{BB962C8B-B14F-4D97-AF65-F5344CB8AC3E}">
        <p14:creationId xmlns:p14="http://schemas.microsoft.com/office/powerpoint/2010/main" val="185196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Questions</a:t>
            </a:r>
          </a:p>
        </p:txBody>
      </p:sp>
    </p:spTree>
    <p:extLst>
      <p:ext uri="{BB962C8B-B14F-4D97-AF65-F5344CB8AC3E}">
        <p14:creationId xmlns:p14="http://schemas.microsoft.com/office/powerpoint/2010/main" val="313894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5CF77-7F31-4CC6-823A-9508F06BDE59}"/>
              </a:ext>
            </a:extLst>
          </p:cNvPr>
          <p:cNvSpPr>
            <a:spLocks noGrp="1"/>
          </p:cNvSpPr>
          <p:nvPr>
            <p:ph type="title"/>
          </p:nvPr>
        </p:nvSpPr>
        <p:spPr/>
        <p:txBody>
          <a:bodyPr/>
          <a:lstStyle/>
          <a:p>
            <a:r>
              <a:rPr lang="en-ZA" dirty="0"/>
              <a:t>Thank you</a:t>
            </a:r>
          </a:p>
        </p:txBody>
      </p:sp>
    </p:spTree>
    <p:extLst>
      <p:ext uri="{BB962C8B-B14F-4D97-AF65-F5344CB8AC3E}">
        <p14:creationId xmlns:p14="http://schemas.microsoft.com/office/powerpoint/2010/main" val="2883017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862" y="44624"/>
            <a:ext cx="11593288" cy="872363"/>
          </a:xfrm>
        </p:spPr>
        <p:txBody>
          <a:bodyPr anchor="ctr"/>
          <a:lstStyle/>
          <a:p>
            <a:r>
              <a:rPr lang="en-US" dirty="0"/>
              <a:t>Agenda</a:t>
            </a:r>
          </a:p>
        </p:txBody>
      </p:sp>
      <p:sp>
        <p:nvSpPr>
          <p:cNvPr id="3" name="Content Placeholder 2"/>
          <p:cNvSpPr>
            <a:spLocks noGrp="1"/>
          </p:cNvSpPr>
          <p:nvPr>
            <p:ph idx="4294967295"/>
          </p:nvPr>
        </p:nvSpPr>
        <p:spPr>
          <a:xfrm>
            <a:off x="299356" y="916987"/>
            <a:ext cx="11593288" cy="5615697"/>
          </a:xfrm>
          <a:prstGeom prst="rect">
            <a:avLst/>
          </a:prstGeom>
        </p:spPr>
        <p:txBody>
          <a:bodyPr/>
          <a:lstStyle/>
          <a:p>
            <a:pPr lvl="0"/>
            <a:r>
              <a:rPr lang="en-GB" dirty="0"/>
              <a:t>About SoluGrowth</a:t>
            </a:r>
          </a:p>
          <a:p>
            <a:pPr lvl="0"/>
            <a:r>
              <a:rPr lang="en-GB" dirty="0"/>
              <a:t>Our Clients</a:t>
            </a:r>
            <a:endParaRPr lang="en-GB" sz="2800" dirty="0"/>
          </a:p>
          <a:p>
            <a:pPr lvl="0"/>
            <a:r>
              <a:rPr lang="en-GB" dirty="0"/>
              <a:t>SETMIS</a:t>
            </a:r>
          </a:p>
          <a:p>
            <a:pPr lvl="0"/>
            <a:r>
              <a:rPr lang="en-GB" dirty="0"/>
              <a:t>Questions</a:t>
            </a:r>
            <a:endParaRPr lang="en-GB" sz="2800" dirty="0"/>
          </a:p>
        </p:txBody>
      </p:sp>
    </p:spTree>
    <p:extLst>
      <p:ext uri="{BB962C8B-B14F-4D97-AF65-F5344CB8AC3E}">
        <p14:creationId xmlns:p14="http://schemas.microsoft.com/office/powerpoint/2010/main" val="275453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SoluGrowth History</a:t>
            </a:r>
          </a:p>
        </p:txBody>
      </p:sp>
    </p:spTree>
    <p:extLst>
      <p:ext uri="{BB962C8B-B14F-4D97-AF65-F5344CB8AC3E}">
        <p14:creationId xmlns:p14="http://schemas.microsoft.com/office/powerpoint/2010/main" val="3332817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250" y="718343"/>
            <a:ext cx="9649072" cy="864096"/>
          </a:xfrm>
        </p:spPr>
        <p:txBody>
          <a:bodyPr>
            <a:normAutofit/>
          </a:bodyPr>
          <a:lstStyle/>
          <a:p>
            <a:r>
              <a:rPr lang="en-ZA" sz="3200" dirty="0"/>
              <a:t>Who is SoluGrowth</a:t>
            </a:r>
          </a:p>
        </p:txBody>
      </p:sp>
      <p:sp>
        <p:nvSpPr>
          <p:cNvPr id="3" name="Rectangle 2">
            <a:extLst>
              <a:ext uri="{FF2B5EF4-FFF2-40B4-BE49-F238E27FC236}">
                <a16:creationId xmlns:a16="http://schemas.microsoft.com/office/drawing/2014/main" id="{8C5C47E8-CABC-416C-AC7D-A6CA6A036EA6}"/>
              </a:ext>
            </a:extLst>
          </p:cNvPr>
          <p:cNvSpPr/>
          <p:nvPr/>
        </p:nvSpPr>
        <p:spPr>
          <a:xfrm>
            <a:off x="669304" y="1582439"/>
            <a:ext cx="10869104" cy="4401205"/>
          </a:xfrm>
          <a:prstGeom prst="rect">
            <a:avLst/>
          </a:prstGeom>
        </p:spPr>
        <p:txBody>
          <a:bodyPr wrap="square">
            <a:spAutoFit/>
          </a:bodyPr>
          <a:lstStyle/>
          <a:p>
            <a:pPr marL="285750" indent="-285750">
              <a:buFont typeface="Arial" panose="020B0604020202020204" pitchFamily="34" charset="0"/>
              <a:buChar char="•"/>
            </a:pPr>
            <a:r>
              <a:rPr lang="en-GB" sz="2000" dirty="0">
                <a:solidFill>
                  <a:srgbClr val="4A4747"/>
                </a:solidFill>
              </a:rPr>
              <a:t>The SoluGrowth story is founded in the rich history of one of the world’s leading global professional services firms.</a:t>
            </a:r>
          </a:p>
          <a:p>
            <a:endParaRPr lang="en-GB" sz="2000" dirty="0">
              <a:solidFill>
                <a:srgbClr val="4A4747"/>
              </a:solidFill>
            </a:endParaRPr>
          </a:p>
          <a:p>
            <a:pPr marL="285750" indent="-285750">
              <a:buFont typeface="Arial" panose="020B0604020202020204" pitchFamily="34" charset="0"/>
              <a:buChar char="•"/>
            </a:pPr>
            <a:r>
              <a:rPr lang="en-GB" sz="2000" dirty="0">
                <a:solidFill>
                  <a:srgbClr val="4A4747"/>
                </a:solidFill>
              </a:rPr>
              <a:t>In June 2017, the Independent Regulatory Board for Auditors (IRBA) in South Africa mandated that auditors of public interest entities in South Africa must comply with mandatory audit firm rotation. This required professional services firms with auditing divisions to divest from services such as financial accounting, payroll and IFRS implementation that require the five-year cooling off period before preparing for audit. As a result, the outsourcing division of Deloitte South Africa, previously known as Business Process Solutions (BPS), was bought out by its management and is now a standalone entity with no dependencies on its originating firm.</a:t>
            </a:r>
          </a:p>
          <a:p>
            <a:pPr marL="285750" indent="-285750">
              <a:buFont typeface="Arial" panose="020B0604020202020204" pitchFamily="34" charset="0"/>
              <a:buChar char="•"/>
            </a:pPr>
            <a:endParaRPr lang="en-GB" sz="2000" dirty="0">
              <a:solidFill>
                <a:srgbClr val="4A4747"/>
              </a:solidFill>
            </a:endParaRPr>
          </a:p>
          <a:p>
            <a:pPr marL="285750" indent="-285750">
              <a:buFont typeface="Arial" panose="020B0604020202020204" pitchFamily="34" charset="0"/>
              <a:buChar char="•"/>
            </a:pPr>
            <a:r>
              <a:rPr lang="en-GB" sz="2000" dirty="0">
                <a:solidFill>
                  <a:srgbClr val="4A4747"/>
                </a:solidFill>
              </a:rPr>
              <a:t>The SoluGrowth leadership are all former partners and directors of the professional services firm, and subsequently bring with them a wealth of business expertise and skills garnered from years of serving the world’s most successful companies and governments.</a:t>
            </a:r>
          </a:p>
        </p:txBody>
      </p:sp>
    </p:spTree>
    <p:extLst>
      <p:ext uri="{BB962C8B-B14F-4D97-AF65-F5344CB8AC3E}">
        <p14:creationId xmlns:p14="http://schemas.microsoft.com/office/powerpoint/2010/main" val="733260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80C1A-42B8-4604-B088-C3E29D757EDE}"/>
              </a:ext>
            </a:extLst>
          </p:cNvPr>
          <p:cNvSpPr>
            <a:spLocks noGrp="1"/>
          </p:cNvSpPr>
          <p:nvPr>
            <p:ph type="title"/>
          </p:nvPr>
        </p:nvSpPr>
        <p:spPr>
          <a:xfrm>
            <a:off x="680575" y="404664"/>
            <a:ext cx="11521280" cy="1233424"/>
          </a:xfrm>
        </p:spPr>
        <p:txBody>
          <a:bodyPr/>
          <a:lstStyle/>
          <a:p>
            <a:br>
              <a:rPr lang="en-ZA" dirty="0"/>
            </a:br>
            <a:r>
              <a:rPr lang="en-ZA" dirty="0"/>
              <a:t>Our Business Process Solutions</a:t>
            </a:r>
          </a:p>
        </p:txBody>
      </p:sp>
      <p:sp>
        <p:nvSpPr>
          <p:cNvPr id="3" name="Rectangle 2">
            <a:extLst>
              <a:ext uri="{FF2B5EF4-FFF2-40B4-BE49-F238E27FC236}">
                <a16:creationId xmlns:a16="http://schemas.microsoft.com/office/drawing/2014/main" id="{C7CDA924-4528-4F25-83BF-81E70EE5C84F}"/>
              </a:ext>
            </a:extLst>
          </p:cNvPr>
          <p:cNvSpPr/>
          <p:nvPr/>
        </p:nvSpPr>
        <p:spPr>
          <a:xfrm>
            <a:off x="4314903" y="3244334"/>
            <a:ext cx="253596" cy="369332"/>
          </a:xfrm>
          <a:prstGeom prst="rect">
            <a:avLst/>
          </a:prstGeom>
        </p:spPr>
        <p:txBody>
          <a:bodyPr wrap="none">
            <a:spAutoFit/>
          </a:bodyPr>
          <a:lstStyle/>
          <a:p>
            <a:r>
              <a:rPr lang="en-ZA" b="1" dirty="0">
                <a:solidFill>
                  <a:srgbClr val="4A4747"/>
                </a:solidFill>
                <a:latin typeface="raleway"/>
              </a:rPr>
              <a:t> </a:t>
            </a:r>
            <a:endParaRPr lang="en-ZA" b="1" i="0" dirty="0">
              <a:solidFill>
                <a:srgbClr val="4A4747"/>
              </a:solidFill>
              <a:effectLst/>
              <a:latin typeface="raleway"/>
            </a:endParaRPr>
          </a:p>
        </p:txBody>
      </p:sp>
      <p:sp>
        <p:nvSpPr>
          <p:cNvPr id="8" name="Rectangle 7">
            <a:extLst>
              <a:ext uri="{FF2B5EF4-FFF2-40B4-BE49-F238E27FC236}">
                <a16:creationId xmlns:a16="http://schemas.microsoft.com/office/drawing/2014/main" id="{46A7E032-AE2B-4C45-8F4C-464E2137EC3E}"/>
              </a:ext>
            </a:extLst>
          </p:cNvPr>
          <p:cNvSpPr/>
          <p:nvPr/>
        </p:nvSpPr>
        <p:spPr>
          <a:xfrm>
            <a:off x="593889" y="2136339"/>
            <a:ext cx="8550111" cy="2246769"/>
          </a:xfrm>
          <a:prstGeom prst="rect">
            <a:avLst/>
          </a:prstGeom>
        </p:spPr>
        <p:txBody>
          <a:bodyPr wrap="square">
            <a:spAutoFit/>
          </a:bodyPr>
          <a:lstStyle/>
          <a:p>
            <a:pPr marL="514350" indent="-514350">
              <a:buFont typeface="+mj-lt"/>
              <a:buAutoNum type="arabicPeriod"/>
            </a:pPr>
            <a:r>
              <a:rPr lang="en-GB" sz="2800" dirty="0"/>
              <a:t>Payroll Solutions</a:t>
            </a:r>
          </a:p>
          <a:p>
            <a:pPr marL="514350" lvl="0" indent="-514350">
              <a:buFont typeface="+mj-lt"/>
              <a:buAutoNum type="arabicPeriod"/>
            </a:pPr>
            <a:r>
              <a:rPr lang="en-GB" sz="2800" dirty="0"/>
              <a:t>Finance and Accounting Solutions</a:t>
            </a:r>
          </a:p>
          <a:p>
            <a:pPr marL="514350" lvl="0" indent="-514350">
              <a:buFont typeface="+mj-lt"/>
              <a:buAutoNum type="arabicPeriod"/>
            </a:pPr>
            <a:r>
              <a:rPr lang="en-GB" sz="2800" dirty="0"/>
              <a:t>SETA IT Outsourcing – MIS (Management Information System)</a:t>
            </a:r>
          </a:p>
          <a:p>
            <a:pPr lvl="0"/>
            <a:endParaRPr lang="en-GB" sz="2800" dirty="0"/>
          </a:p>
        </p:txBody>
      </p:sp>
    </p:spTree>
    <p:extLst>
      <p:ext uri="{BB962C8B-B14F-4D97-AF65-F5344CB8AC3E}">
        <p14:creationId xmlns:p14="http://schemas.microsoft.com/office/powerpoint/2010/main" val="496834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80C1A-42B8-4604-B088-C3E29D757EDE}"/>
              </a:ext>
            </a:extLst>
          </p:cNvPr>
          <p:cNvSpPr>
            <a:spLocks noGrp="1"/>
          </p:cNvSpPr>
          <p:nvPr>
            <p:ph type="title"/>
          </p:nvPr>
        </p:nvSpPr>
        <p:spPr>
          <a:xfrm>
            <a:off x="680575" y="404664"/>
            <a:ext cx="11521280" cy="1233424"/>
          </a:xfrm>
        </p:spPr>
        <p:txBody>
          <a:bodyPr/>
          <a:lstStyle/>
          <a:p>
            <a:r>
              <a:rPr lang="en-ZA" dirty="0"/>
              <a:t>Our Clients </a:t>
            </a:r>
          </a:p>
        </p:txBody>
      </p:sp>
      <p:sp>
        <p:nvSpPr>
          <p:cNvPr id="4" name="Rectangle 3">
            <a:extLst>
              <a:ext uri="{FF2B5EF4-FFF2-40B4-BE49-F238E27FC236}">
                <a16:creationId xmlns:a16="http://schemas.microsoft.com/office/drawing/2014/main" id="{B69869C0-5067-4005-9416-EF935527A9E5}"/>
              </a:ext>
            </a:extLst>
          </p:cNvPr>
          <p:cNvSpPr/>
          <p:nvPr/>
        </p:nvSpPr>
        <p:spPr>
          <a:xfrm>
            <a:off x="911424" y="3933056"/>
            <a:ext cx="756084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04040"/>
              </a:solidFill>
              <a:effectLst/>
              <a:uLnTx/>
              <a:uFillTx/>
              <a:latin typeface="Corbel"/>
              <a:ea typeface="+mn-ea"/>
              <a:cs typeface="+mn-cs"/>
            </a:endParaRPr>
          </a:p>
        </p:txBody>
      </p:sp>
      <p:sp>
        <p:nvSpPr>
          <p:cNvPr id="3" name="Rectangle 2">
            <a:extLst>
              <a:ext uri="{FF2B5EF4-FFF2-40B4-BE49-F238E27FC236}">
                <a16:creationId xmlns:a16="http://schemas.microsoft.com/office/drawing/2014/main" id="{FEACA19B-8C3C-4B81-B849-F64C61C86C74}"/>
              </a:ext>
            </a:extLst>
          </p:cNvPr>
          <p:cNvSpPr/>
          <p:nvPr/>
        </p:nvSpPr>
        <p:spPr>
          <a:xfrm>
            <a:off x="1112363" y="1997839"/>
            <a:ext cx="9549352" cy="3816429"/>
          </a:xfrm>
          <a:prstGeom prst="rect">
            <a:avLst/>
          </a:prstGeom>
        </p:spPr>
        <p:txBody>
          <a:bodyPr wrap="square">
            <a:spAutoFit/>
          </a:bodyPr>
          <a:lstStyle/>
          <a:p>
            <a:r>
              <a:rPr lang="en-GB" sz="2200" dirty="0">
                <a:solidFill>
                  <a:srgbClr val="4A4747"/>
                </a:solidFill>
              </a:rPr>
              <a:t>SoluGrowth has clients across various industries, in particular:</a:t>
            </a:r>
          </a:p>
          <a:p>
            <a:endParaRPr lang="en-GB" sz="2200" dirty="0">
              <a:solidFill>
                <a:srgbClr val="4A4747"/>
              </a:solidFill>
            </a:endParaRPr>
          </a:p>
          <a:p>
            <a:r>
              <a:rPr lang="en-GB" sz="2200" dirty="0">
                <a:solidFill>
                  <a:srgbClr val="4A4747"/>
                </a:solidFill>
              </a:rPr>
              <a:t>We pride ourselves on our commitment to client service excellence, quality, innovation and achieving the objectives of our clients through our world-class services.</a:t>
            </a:r>
          </a:p>
          <a:p>
            <a:endParaRPr lang="en-GB" sz="2200" dirty="0">
              <a:solidFill>
                <a:srgbClr val="4A4747"/>
              </a:solidFill>
            </a:endParaRPr>
          </a:p>
          <a:p>
            <a:pPr>
              <a:buFont typeface="Arial" panose="020B0604020202020204" pitchFamily="34" charset="0"/>
              <a:buChar char="•"/>
            </a:pPr>
            <a:r>
              <a:rPr lang="en-GB" sz="2200" dirty="0">
                <a:solidFill>
                  <a:srgbClr val="4A4747"/>
                </a:solidFill>
              </a:rPr>
              <a:t>  Financial services</a:t>
            </a:r>
          </a:p>
          <a:p>
            <a:pPr>
              <a:buFont typeface="Arial" panose="020B0604020202020204" pitchFamily="34" charset="0"/>
              <a:buChar char="•"/>
            </a:pPr>
            <a:r>
              <a:rPr lang="en-GB" sz="2200" dirty="0">
                <a:solidFill>
                  <a:srgbClr val="4A4747"/>
                </a:solidFill>
              </a:rPr>
              <a:t>  Retail</a:t>
            </a:r>
          </a:p>
          <a:p>
            <a:pPr>
              <a:buFont typeface="Arial" panose="020B0604020202020204" pitchFamily="34" charset="0"/>
              <a:buChar char="•"/>
            </a:pPr>
            <a:r>
              <a:rPr lang="en-GB" sz="2200" dirty="0">
                <a:solidFill>
                  <a:srgbClr val="4A4747"/>
                </a:solidFill>
              </a:rPr>
              <a:t>  Mining, engineering and industrial</a:t>
            </a:r>
          </a:p>
          <a:p>
            <a:pPr>
              <a:buFont typeface="Arial" panose="020B0604020202020204" pitchFamily="34" charset="0"/>
              <a:buChar char="•"/>
            </a:pPr>
            <a:r>
              <a:rPr lang="en-GB" sz="2200" dirty="0">
                <a:solidFill>
                  <a:srgbClr val="4A4747"/>
                </a:solidFill>
              </a:rPr>
              <a:t>  Automotive</a:t>
            </a:r>
          </a:p>
          <a:p>
            <a:pPr>
              <a:buFont typeface="Arial" panose="020B0604020202020204" pitchFamily="34" charset="0"/>
              <a:buChar char="•"/>
            </a:pPr>
            <a:r>
              <a:rPr lang="en-GB" sz="2200" b="0" i="0" dirty="0">
                <a:solidFill>
                  <a:srgbClr val="4A4747"/>
                </a:solidFill>
                <a:effectLst/>
              </a:rPr>
              <a:t>  SETA’s</a:t>
            </a:r>
          </a:p>
        </p:txBody>
      </p:sp>
    </p:spTree>
    <p:extLst>
      <p:ext uri="{BB962C8B-B14F-4D97-AF65-F5344CB8AC3E}">
        <p14:creationId xmlns:p14="http://schemas.microsoft.com/office/powerpoint/2010/main" val="139130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E9C147B-8B4F-42BF-815D-899E1AD13CD1}"/>
              </a:ext>
            </a:extLst>
          </p:cNvPr>
          <p:cNvPicPr>
            <a:picLocks noChangeAspect="1"/>
          </p:cNvPicPr>
          <p:nvPr/>
        </p:nvPicPr>
        <p:blipFill>
          <a:blip r:embed="rId2"/>
          <a:stretch>
            <a:fillRect/>
          </a:stretch>
        </p:blipFill>
        <p:spPr>
          <a:xfrm>
            <a:off x="1055440" y="548680"/>
            <a:ext cx="9991725" cy="5686425"/>
          </a:xfrm>
          <a:prstGeom prst="rect">
            <a:avLst/>
          </a:prstGeom>
        </p:spPr>
      </p:pic>
      <p:sp>
        <p:nvSpPr>
          <p:cNvPr id="18" name="Title 1">
            <a:extLst>
              <a:ext uri="{FF2B5EF4-FFF2-40B4-BE49-F238E27FC236}">
                <a16:creationId xmlns:a16="http://schemas.microsoft.com/office/drawing/2014/main" id="{EC7C261A-9B1C-4228-AD64-DF4F0E76C901}"/>
              </a:ext>
            </a:extLst>
          </p:cNvPr>
          <p:cNvSpPr>
            <a:spLocks noGrp="1"/>
          </p:cNvSpPr>
          <p:nvPr>
            <p:ph type="title"/>
          </p:nvPr>
        </p:nvSpPr>
        <p:spPr>
          <a:xfrm>
            <a:off x="335358" y="36357"/>
            <a:ext cx="11449271" cy="872363"/>
          </a:xfrm>
        </p:spPr>
        <p:txBody>
          <a:bodyPr/>
          <a:lstStyle/>
          <a:p>
            <a:r>
              <a:rPr lang="en-ZA" dirty="0"/>
              <a:t>Our Clients</a:t>
            </a:r>
          </a:p>
        </p:txBody>
      </p:sp>
    </p:spTree>
    <p:extLst>
      <p:ext uri="{BB962C8B-B14F-4D97-AF65-F5344CB8AC3E}">
        <p14:creationId xmlns:p14="http://schemas.microsoft.com/office/powerpoint/2010/main" val="3091785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80C1A-42B8-4604-B088-C3E29D757EDE}"/>
              </a:ext>
            </a:extLst>
          </p:cNvPr>
          <p:cNvSpPr>
            <a:spLocks noGrp="1"/>
          </p:cNvSpPr>
          <p:nvPr>
            <p:ph type="title"/>
          </p:nvPr>
        </p:nvSpPr>
        <p:spPr>
          <a:xfrm>
            <a:off x="680575" y="404664"/>
            <a:ext cx="11521280" cy="1233424"/>
          </a:xfrm>
        </p:spPr>
        <p:txBody>
          <a:bodyPr/>
          <a:lstStyle/>
          <a:p>
            <a:r>
              <a:rPr lang="en-ZA" dirty="0"/>
              <a:t>About SoluGrowth</a:t>
            </a:r>
          </a:p>
        </p:txBody>
      </p:sp>
      <p:sp>
        <p:nvSpPr>
          <p:cNvPr id="4" name="Rectangle 3">
            <a:extLst>
              <a:ext uri="{FF2B5EF4-FFF2-40B4-BE49-F238E27FC236}">
                <a16:creationId xmlns:a16="http://schemas.microsoft.com/office/drawing/2014/main" id="{B69869C0-5067-4005-9416-EF935527A9E5}"/>
              </a:ext>
            </a:extLst>
          </p:cNvPr>
          <p:cNvSpPr/>
          <p:nvPr/>
        </p:nvSpPr>
        <p:spPr>
          <a:xfrm>
            <a:off x="911424" y="3933056"/>
            <a:ext cx="756084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04040"/>
              </a:solidFill>
              <a:effectLst/>
              <a:uLnTx/>
              <a:uFillTx/>
              <a:latin typeface="Corbel"/>
              <a:ea typeface="+mn-ea"/>
              <a:cs typeface="+mn-cs"/>
            </a:endParaRPr>
          </a:p>
        </p:txBody>
      </p:sp>
      <p:sp>
        <p:nvSpPr>
          <p:cNvPr id="3" name="Rectangle 2">
            <a:extLst>
              <a:ext uri="{FF2B5EF4-FFF2-40B4-BE49-F238E27FC236}">
                <a16:creationId xmlns:a16="http://schemas.microsoft.com/office/drawing/2014/main" id="{FEACA19B-8C3C-4B81-B849-F64C61C86C74}"/>
              </a:ext>
            </a:extLst>
          </p:cNvPr>
          <p:cNvSpPr/>
          <p:nvPr/>
        </p:nvSpPr>
        <p:spPr>
          <a:xfrm>
            <a:off x="1112363" y="1997839"/>
            <a:ext cx="9549352" cy="2585323"/>
          </a:xfrm>
          <a:prstGeom prst="rect">
            <a:avLst/>
          </a:prstGeom>
        </p:spPr>
        <p:txBody>
          <a:bodyPr wrap="square">
            <a:spAutoFit/>
          </a:bodyPr>
          <a:lstStyle/>
          <a:p>
            <a:r>
              <a:rPr lang="en-GB" sz="5400" dirty="0">
                <a:solidFill>
                  <a:srgbClr val="4A4747"/>
                </a:solidFill>
              </a:rPr>
              <a:t>For more info please visit:</a:t>
            </a:r>
          </a:p>
          <a:p>
            <a:endParaRPr lang="en-GB" sz="5400" dirty="0">
              <a:solidFill>
                <a:srgbClr val="4A4747"/>
              </a:solidFill>
            </a:endParaRPr>
          </a:p>
          <a:p>
            <a:r>
              <a:rPr lang="en-GB" sz="5400" dirty="0">
                <a:solidFill>
                  <a:srgbClr val="4A4747"/>
                </a:solidFill>
              </a:rPr>
              <a:t>www.solugrowth.com</a:t>
            </a:r>
            <a:endParaRPr lang="en-GB" sz="5400" b="0" i="0" dirty="0">
              <a:solidFill>
                <a:srgbClr val="4A4747"/>
              </a:solidFill>
              <a:effectLst/>
            </a:endParaRPr>
          </a:p>
        </p:txBody>
      </p:sp>
    </p:spTree>
    <p:extLst>
      <p:ext uri="{BB962C8B-B14F-4D97-AF65-F5344CB8AC3E}">
        <p14:creationId xmlns:p14="http://schemas.microsoft.com/office/powerpoint/2010/main" val="2719530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356" y="529468"/>
            <a:ext cx="11593288" cy="1368152"/>
          </a:xfrm>
        </p:spPr>
        <p:txBody>
          <a:bodyPr anchor="ctr">
            <a:normAutofit fontScale="90000"/>
          </a:bodyPr>
          <a:lstStyle/>
          <a:p>
            <a:pPr marL="609585" lvl="1" defTabSz="1219170"/>
            <a:br>
              <a:rPr lang="en-GB" sz="3600" dirty="0">
                <a:solidFill>
                  <a:schemeClr val="accent3">
                    <a:lumMod val="75000"/>
                  </a:schemeClr>
                </a:solidFill>
                <a:latin typeface="Verdana"/>
              </a:rPr>
            </a:br>
            <a:br>
              <a:rPr lang="en-GB" sz="3600" dirty="0">
                <a:solidFill>
                  <a:schemeClr val="accent3">
                    <a:lumMod val="75000"/>
                  </a:schemeClr>
                </a:solidFill>
                <a:latin typeface="Verdana"/>
              </a:rPr>
            </a:br>
            <a:r>
              <a:rPr lang="en-ZA" sz="3600" dirty="0">
                <a:solidFill>
                  <a:schemeClr val="accent3">
                    <a:lumMod val="75000"/>
                  </a:schemeClr>
                </a:solidFill>
                <a:latin typeface="Verdana"/>
              </a:rPr>
              <a:t>SETMIS</a:t>
            </a:r>
            <a:br>
              <a:rPr lang="en-ZA" sz="1800" dirty="0"/>
            </a:br>
            <a:br>
              <a:rPr lang="en-ZA" sz="1800" dirty="0"/>
            </a:br>
            <a:br>
              <a:rPr lang="en-GB" sz="3600" dirty="0">
                <a:solidFill>
                  <a:schemeClr val="accent3">
                    <a:lumMod val="75000"/>
                  </a:schemeClr>
                </a:solidFill>
                <a:latin typeface="Verdana"/>
              </a:rPr>
            </a:br>
            <a:endParaRPr lang="en-GB" sz="3400" dirty="0">
              <a:solidFill>
                <a:schemeClr val="accent3">
                  <a:lumMod val="75000"/>
                </a:schemeClr>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0FC7AB9C-2BAF-426E-ADED-C5164BEA1EB0}"/>
              </a:ext>
            </a:extLst>
          </p:cNvPr>
          <p:cNvSpPr/>
          <p:nvPr/>
        </p:nvSpPr>
        <p:spPr>
          <a:xfrm>
            <a:off x="479376" y="1528288"/>
            <a:ext cx="10225136" cy="369332"/>
          </a:xfrm>
          <a:prstGeom prst="rect">
            <a:avLst/>
          </a:prstGeom>
        </p:spPr>
        <p:txBody>
          <a:bodyPr wrap="square">
            <a:spAutoFit/>
          </a:bodyPr>
          <a:lstStyle/>
          <a:p>
            <a:pPr marL="1504920" lvl="2" indent="-285750" defTabSz="1219170">
              <a:spcAft>
                <a:spcPts val="1200"/>
              </a:spcAft>
              <a:buFont typeface="Wingdings" panose="05000000000000000000" pitchFamily="2" charset="2"/>
              <a:buChar char="Ø"/>
            </a:pPr>
            <a:r>
              <a:rPr lang="en-GB" dirty="0">
                <a:solidFill>
                  <a:schemeClr val="accent3">
                    <a:lumMod val="75000"/>
                  </a:schemeClr>
                </a:solidFill>
                <a:latin typeface="Verdana"/>
              </a:rPr>
              <a:t>SETMIS Files are downloadable on the front end of the system</a:t>
            </a:r>
            <a:endParaRPr lang="en-ZA" dirty="0">
              <a:solidFill>
                <a:schemeClr val="accent3">
                  <a:lumMod val="75000"/>
                </a:schemeClr>
              </a:solidFill>
              <a:latin typeface="Verdana"/>
            </a:endParaRPr>
          </a:p>
        </p:txBody>
      </p:sp>
      <p:pic>
        <p:nvPicPr>
          <p:cNvPr id="3" name="Picture 2">
            <a:extLst>
              <a:ext uri="{FF2B5EF4-FFF2-40B4-BE49-F238E27FC236}">
                <a16:creationId xmlns:a16="http://schemas.microsoft.com/office/drawing/2014/main" id="{55BF4EF4-44A5-40D3-B843-355F05BE0B3E}"/>
              </a:ext>
            </a:extLst>
          </p:cNvPr>
          <p:cNvPicPr>
            <a:picLocks noChangeAspect="1"/>
          </p:cNvPicPr>
          <p:nvPr/>
        </p:nvPicPr>
        <p:blipFill>
          <a:blip r:embed="rId3"/>
          <a:stretch>
            <a:fillRect/>
          </a:stretch>
        </p:blipFill>
        <p:spPr>
          <a:xfrm>
            <a:off x="479376" y="2195572"/>
            <a:ext cx="11563944" cy="3899100"/>
          </a:xfrm>
          <a:prstGeom prst="rect">
            <a:avLst/>
          </a:prstGeom>
        </p:spPr>
      </p:pic>
    </p:spTree>
    <p:extLst>
      <p:ext uri="{BB962C8B-B14F-4D97-AF65-F5344CB8AC3E}">
        <p14:creationId xmlns:p14="http://schemas.microsoft.com/office/powerpoint/2010/main" val="2972802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oluGrowth Template 1">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TF03417271.potx" id="{FAD70E18-2F21-4BAE-983F-13051C6D1C17}" vid="{4B4DF9DC-15EC-4671-A52A-56A08B977F11}"/>
    </a:ext>
  </a:extLst>
</a:theme>
</file>

<file path=ppt/theme/theme2.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TF03417271.potx" id="{FAD70E18-2F21-4BAE-983F-13051C6D1C17}" vid="{4B4DF9DC-15EC-4671-A52A-56A08B977F1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1064</TotalTime>
  <Words>510</Words>
  <Application>Microsoft Office PowerPoint</Application>
  <PresentationFormat>Widescreen</PresentationFormat>
  <Paragraphs>85</Paragraphs>
  <Slides>18</Slides>
  <Notes>11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Calibri</vt:lpstr>
      <vt:lpstr>Corbel</vt:lpstr>
      <vt:lpstr>Euphemia</vt:lpstr>
      <vt:lpstr>raleway</vt:lpstr>
      <vt:lpstr>Verdana</vt:lpstr>
      <vt:lpstr>Wingdings</vt:lpstr>
      <vt:lpstr>SoluGrowth Template 1</vt:lpstr>
      <vt:lpstr>Banded Design Blue 16x9</vt:lpstr>
      <vt:lpstr>SETMIS</vt:lpstr>
      <vt:lpstr>Agenda</vt:lpstr>
      <vt:lpstr>SoluGrowth History</vt:lpstr>
      <vt:lpstr>Who is SoluGrowth</vt:lpstr>
      <vt:lpstr> Our Business Process Solutions</vt:lpstr>
      <vt:lpstr>Our Clients </vt:lpstr>
      <vt:lpstr>Our Clients</vt:lpstr>
      <vt:lpstr>About SoluGrowth</vt:lpstr>
      <vt:lpstr>  SETMIS   </vt:lpstr>
      <vt:lpstr>  SETMIS   </vt:lpstr>
      <vt:lpstr>  SETMIS Fixing of Errors   </vt:lpstr>
      <vt:lpstr>SETMIS Challenges</vt:lpstr>
      <vt:lpstr>  Challenges   </vt:lpstr>
      <vt:lpstr>  GPS Coordinates   </vt:lpstr>
      <vt:lpstr>Recommendations</vt:lpstr>
      <vt:lpstr>  Recommendations   </vt:lpstr>
      <vt:lpstr>Questions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Alize Groenewald</dc:creator>
  <cp:lastModifiedBy>Adele Van Brakel</cp:lastModifiedBy>
  <cp:revision>100</cp:revision>
  <cp:lastPrinted>2018-12-03T04:49:57Z</cp:lastPrinted>
  <dcterms:created xsi:type="dcterms:W3CDTF">2018-08-19T09:21:18Z</dcterms:created>
  <dcterms:modified xsi:type="dcterms:W3CDTF">2018-12-05T11:05:47Z</dcterms:modified>
</cp:coreProperties>
</file>