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notesMasterIdLst>
    <p:notesMasterId r:id="rId8"/>
  </p:notesMasterIdLst>
  <p:handoutMasterIdLst>
    <p:handoutMasterId r:id="rId9"/>
  </p:handoutMasterIdLst>
  <p:sldIdLst>
    <p:sldId id="256" r:id="rId2"/>
    <p:sldId id="311" r:id="rId3"/>
    <p:sldId id="313" r:id="rId4"/>
    <p:sldId id="314" r:id="rId5"/>
    <p:sldId id="315" r:id="rId6"/>
    <p:sldId id="302" r:id="rId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ma.N" initials="T" lastIdx="1" clrIdx="0">
    <p:extLst>
      <p:ext uri="{19B8F6BF-5375-455C-9EA6-DF929625EA0E}">
        <p15:presenceInfo xmlns:p15="http://schemas.microsoft.com/office/powerpoint/2012/main" userId="S-1-5-21-1437605762-4217847529-2756184241-196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4911" autoAdjust="0"/>
  </p:normalViewPr>
  <p:slideViewPr>
    <p:cSldViewPr>
      <p:cViewPr varScale="1">
        <p:scale>
          <a:sx n="63" d="100"/>
          <a:sy n="63" d="100"/>
        </p:scale>
        <p:origin x="195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47259-C659-4CCC-B3E2-1F3B557A996C}" type="datetimeFigureOut">
              <a:rPr lang="en-ZA" smtClean="0"/>
              <a:t>2018/06/26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30CE8-16F7-44F6-8F14-40DAAC017E7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33855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0A692-32A2-4D95-B12A-BBB5A2E9815B}" type="datetimeFigureOut">
              <a:rPr lang="en-ZA" smtClean="0"/>
              <a:t>2018/06/26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76856"/>
            <a:ext cx="5436909" cy="39089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79F0C-0169-4C90-9D72-78AC16FFA51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0635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79F0C-0169-4C90-9D72-78AC16FFA51E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88373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79F0C-0169-4C90-9D72-78AC16FFA51E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9189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17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1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3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2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0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1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5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5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6/26/2018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6/26/2018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6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ZA" sz="3200" b="1" dirty="0" smtClean="0"/>
              <a:t>TVETMIS ACTION PLAN</a:t>
            </a:r>
            <a:endParaRPr lang="en-ZA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en-ZA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Ms N Tema</a:t>
            </a:r>
          </a:p>
          <a:p>
            <a:r>
              <a:rPr lang="en-ZA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HETIS Officer</a:t>
            </a:r>
            <a:endParaRPr lang="en-ZA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60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/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814"/>
            <a:ext cx="8229600" cy="4832350"/>
          </a:xfrm>
        </p:spPr>
        <p:txBody>
          <a:bodyPr/>
          <a:lstStyle/>
          <a:p>
            <a:pPr marL="0" indent="0">
              <a:buNone/>
            </a:pPr>
            <a:r>
              <a:rPr lang="en-ZA" dirty="0" smtClean="0"/>
              <a:t>Broad categories</a:t>
            </a:r>
          </a:p>
          <a:p>
            <a:pPr marL="0" indent="0">
              <a:buNone/>
            </a:pPr>
            <a:endParaRPr lang="en-ZA" dirty="0" smtClean="0"/>
          </a:p>
          <a:p>
            <a:pPr marL="514350" indent="-514350">
              <a:buFont typeface="+mj-lt"/>
              <a:buAutoNum type="arabicPeriod"/>
            </a:pPr>
            <a:r>
              <a:rPr lang="en-ZA" dirty="0"/>
              <a:t>V</a:t>
            </a:r>
            <a:r>
              <a:rPr lang="en-ZA" dirty="0" smtClean="0"/>
              <a:t>endor engagements and services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TVETMIS functionality and technical improvements</a:t>
            </a:r>
          </a:p>
          <a:p>
            <a:pPr marL="0" indent="0">
              <a:buNone/>
            </a:pPr>
            <a:r>
              <a:rPr lang="en-ZA" dirty="0" smtClean="0"/>
              <a:t> 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162096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72277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/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814"/>
            <a:ext cx="8229600" cy="4832350"/>
          </a:xfrm>
        </p:spPr>
        <p:txBody>
          <a:bodyPr/>
          <a:lstStyle/>
          <a:p>
            <a:pPr marL="0" indent="0">
              <a:buNone/>
            </a:pPr>
            <a:r>
              <a:rPr lang="en-ZA" dirty="0" smtClean="0"/>
              <a:t>Vendor engagements and services </a:t>
            </a:r>
          </a:p>
          <a:p>
            <a:pPr marL="0" indent="0">
              <a:buNone/>
            </a:pPr>
            <a:endParaRPr lang="en-ZA" dirty="0"/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Responsiveness to change in TVETMIS requirements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One system vendor (pros and cons)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Communication </a:t>
            </a:r>
          </a:p>
          <a:p>
            <a:pPr marL="0" indent="0">
              <a:buNone/>
            </a:pPr>
            <a:endParaRPr lang="en-ZA" dirty="0" smtClean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162096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79936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/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814"/>
            <a:ext cx="8229600" cy="48323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ZA" b="1" dirty="0"/>
              <a:t>TVETMIS functionality and technical improvements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Validation tools (TVETMIS and vendor)- transparency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System change (additional fields/variables)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New data requirements- examinations data(pros and cons)-throughput rates? Source documents, data alignment (</a:t>
            </a:r>
            <a:r>
              <a:rPr lang="en-ZA" dirty="0" err="1" smtClean="0"/>
              <a:t>PERSAl</a:t>
            </a:r>
            <a:r>
              <a:rPr lang="en-ZA" dirty="0" smtClean="0"/>
              <a:t> data)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AG findings</a:t>
            </a:r>
          </a:p>
          <a:p>
            <a:pPr>
              <a:buFont typeface="Wingdings" panose="05000000000000000000" pitchFamily="2" charset="2"/>
              <a:buChar char="Ø"/>
            </a:pPr>
            <a:endParaRPr lang="en-ZA" dirty="0" smtClean="0"/>
          </a:p>
          <a:p>
            <a:pPr>
              <a:buFont typeface="Wingdings" panose="05000000000000000000" pitchFamily="2" charset="2"/>
              <a:buChar char="Ø"/>
            </a:pPr>
            <a:endParaRPr lang="en-ZA" dirty="0" smtClean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162096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44766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/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814"/>
            <a:ext cx="8229600" cy="48323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ZA" b="1" dirty="0"/>
              <a:t>TVETMIS functionality and technical improvements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Dashboard</a:t>
            </a:r>
            <a:r>
              <a:rPr lang="en-ZA" dirty="0"/>
              <a:t> </a:t>
            </a:r>
            <a:r>
              <a:rPr lang="en-ZA" dirty="0" smtClean="0"/>
              <a:t>design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 smtClean="0"/>
              <a:t>Security for TVETMIS (data protection, backup and restoration)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/>
              <a:t>Automate submissions and comprehensive </a:t>
            </a:r>
            <a:r>
              <a:rPr lang="en-ZA" dirty="0" smtClean="0"/>
              <a:t>reports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ZA" dirty="0"/>
              <a:t>Review </a:t>
            </a:r>
            <a:r>
              <a:rPr lang="en-ZA" dirty="0" err="1"/>
              <a:t>logfile</a:t>
            </a:r>
            <a:r>
              <a:rPr lang="en-ZA" dirty="0"/>
              <a:t> report, </a:t>
            </a:r>
            <a:r>
              <a:rPr lang="en-ZA" dirty="0" err="1"/>
              <a:t>Educativ</a:t>
            </a:r>
            <a:r>
              <a:rPr lang="en-ZA" dirty="0"/>
              <a:t> error messages – reduce comprehensive reports </a:t>
            </a:r>
          </a:p>
          <a:p>
            <a:pPr>
              <a:buFont typeface="Wingdings" panose="05000000000000000000" pitchFamily="2" charset="2"/>
              <a:buChar char="Ø"/>
            </a:pPr>
            <a:endParaRPr lang="en-ZA" dirty="0"/>
          </a:p>
          <a:p>
            <a:pPr>
              <a:buFont typeface="Wingdings" panose="05000000000000000000" pitchFamily="2" charset="2"/>
              <a:buChar char="Ø"/>
            </a:pPr>
            <a:endParaRPr lang="en-ZA" dirty="0"/>
          </a:p>
          <a:p>
            <a:pPr>
              <a:buFont typeface="Wingdings" panose="05000000000000000000" pitchFamily="2" charset="2"/>
              <a:buChar char="Ø"/>
            </a:pPr>
            <a:endParaRPr lang="en-ZA" dirty="0" smtClean="0"/>
          </a:p>
          <a:p>
            <a:pPr>
              <a:buFont typeface="Wingdings" panose="05000000000000000000" pitchFamily="2" charset="2"/>
              <a:buChar char="Ø"/>
            </a:pPr>
            <a:endParaRPr lang="en-ZA" dirty="0" smtClean="0"/>
          </a:p>
          <a:p>
            <a:pPr>
              <a:buFont typeface="Wingdings" panose="05000000000000000000" pitchFamily="2" charset="2"/>
              <a:buChar char="Ø"/>
            </a:pPr>
            <a:endParaRPr lang="en-ZA" dirty="0" smtClean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162096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5871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410445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			</a:t>
            </a:r>
            <a:br>
              <a:rPr lang="en-US" sz="2800" dirty="0" smtClean="0"/>
            </a:br>
            <a:r>
              <a:rPr lang="en-US" sz="3200" dirty="0" smtClean="0"/>
              <a:t>Thank you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err="1" smtClean="0"/>
              <a:t>Niyabonga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err="1" smtClean="0"/>
              <a:t>Ke</a:t>
            </a:r>
            <a:r>
              <a:rPr lang="en-US" sz="3200" dirty="0" smtClean="0"/>
              <a:t> </a:t>
            </a:r>
            <a:r>
              <a:rPr lang="en-US" sz="3200" dirty="0" smtClean="0"/>
              <a:t>a </a:t>
            </a:r>
            <a:r>
              <a:rPr lang="en-US" sz="3200" dirty="0" err="1" smtClean="0"/>
              <a:t>leboga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Na </a:t>
            </a:r>
            <a:r>
              <a:rPr lang="en-US" sz="3200" dirty="0" err="1" smtClean="0"/>
              <a:t>khensa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ZA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4095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1804</TotalTime>
  <Words>122</Words>
  <Application>Microsoft Office PowerPoint</Application>
  <PresentationFormat>On-screen Show (4:3)</PresentationFormat>
  <Paragraphs>41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</vt:lpstr>
      <vt:lpstr>Office Theme</vt:lpstr>
      <vt:lpstr>TVETMIS ACTION PLAN</vt:lpstr>
      <vt:lpstr> </vt:lpstr>
      <vt:lpstr> </vt:lpstr>
      <vt:lpstr> </vt:lpstr>
      <vt:lpstr> </vt:lpstr>
      <vt:lpstr>    Thank you  Niyabonga Ke a leboga Na khensa 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Barth.k</dc:creator>
  <cp:lastModifiedBy>Tema.N</cp:lastModifiedBy>
  <cp:revision>176</cp:revision>
  <cp:lastPrinted>2018-02-27T06:31:08Z</cp:lastPrinted>
  <dcterms:created xsi:type="dcterms:W3CDTF">2013-04-27T20:28:13Z</dcterms:created>
  <dcterms:modified xsi:type="dcterms:W3CDTF">2018-06-26T20:57:17Z</dcterms:modified>
</cp:coreProperties>
</file>