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712" r:id="rId2"/>
  </p:sldMasterIdLst>
  <p:notesMasterIdLst>
    <p:notesMasterId r:id="rId11"/>
  </p:notesMasterIdLst>
  <p:handoutMasterIdLst>
    <p:handoutMasterId r:id="rId12"/>
  </p:handoutMasterIdLst>
  <p:sldIdLst>
    <p:sldId id="416" r:id="rId3"/>
    <p:sldId id="336" r:id="rId4"/>
    <p:sldId id="339" r:id="rId5"/>
    <p:sldId id="340" r:id="rId6"/>
    <p:sldId id="421" r:id="rId7"/>
    <p:sldId id="422" r:id="rId8"/>
    <p:sldId id="423" r:id="rId9"/>
    <p:sldId id="346" r:id="rId10"/>
  </p:sldIdLst>
  <p:sldSz cx="9144000" cy="6858000" type="screen4x3"/>
  <p:notesSz cx="7315200" cy="96012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367">
          <p15:clr>
            <a:srgbClr val="A4A3A4"/>
          </p15:clr>
        </p15:guide>
        <p15:guide id="2" pos="289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24">
          <p15:clr>
            <a:srgbClr val="A4A3A4"/>
          </p15:clr>
        </p15:guide>
        <p15:guide id="2" pos="2304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ristel van Staden" initials="CvS" lastIdx="1" clrIdx="0">
    <p:extLst>
      <p:ext uri="{19B8F6BF-5375-455C-9EA6-DF929625EA0E}">
        <p15:presenceInfo xmlns:p15="http://schemas.microsoft.com/office/powerpoint/2012/main" userId="S::ChristelS@nsfas.org.za::f342f701-d924-46e5-a48f-77b72141770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360E2"/>
    <a:srgbClr val="162C42"/>
    <a:srgbClr val="1D3A57"/>
    <a:srgbClr val="336699"/>
    <a:srgbClr val="0033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89829" autoAdjust="0"/>
  </p:normalViewPr>
  <p:slideViewPr>
    <p:cSldViewPr snapToGrid="0" snapToObjects="1">
      <p:cViewPr varScale="1">
        <p:scale>
          <a:sx n="62" d="100"/>
          <a:sy n="62" d="100"/>
        </p:scale>
        <p:origin x="654" y="21"/>
      </p:cViewPr>
      <p:guideLst>
        <p:guide orient="horz" pos="2367"/>
        <p:guide pos="2896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 snapToObjects="1">
      <p:cViewPr varScale="1">
        <p:scale>
          <a:sx n="48" d="100"/>
          <a:sy n="48" d="100"/>
        </p:scale>
        <p:origin x="-2856" y="-108"/>
      </p:cViewPr>
      <p:guideLst>
        <p:guide orient="horz" pos="3024"/>
        <p:guide pos="230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commentAuthors" Target="commentAuthor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483F77C0-08F5-4BE3-BA31-E5BC0E66B3C4}" type="datetimeFigureOut">
              <a:rPr lang="en-GB" smtClean="0"/>
              <a:pPr/>
              <a:t>25/09/2019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5AD2FE44-A110-40FB-BB9F-FC1367433372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724766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375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FB6008-3537-4063-B5CA-E856C7DC472A}" type="datetimeFigureOut">
              <a:rPr lang="en-GB" smtClean="0"/>
              <a:pPr/>
              <a:t>25/09/2019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838" y="4560888"/>
            <a:ext cx="5851525" cy="43195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41904C-9BFB-4EC2-9B37-1379DD75EFFA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78450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41904C-9BFB-4EC2-9B37-1379DD75EFFA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54687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41904C-9BFB-4EC2-9B37-1379DD75EFFA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5607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acebook.com/nsfas.org.za" TargetMode="External"/><Relationship Id="rId2" Type="http://schemas.openxmlformats.org/officeDocument/2006/relationships/hyperlink" Target="https://twitter.com/myNSFAS" TargetMode="External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7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acebook.com/nsfas.org.za" TargetMode="External"/><Relationship Id="rId2" Type="http://schemas.openxmlformats.org/officeDocument/2006/relationships/hyperlink" Target="https://twitter.com/myNSFAS" TargetMode="Externa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acebook.com/nsfas.org.za" TargetMode="External"/><Relationship Id="rId2" Type="http://schemas.openxmlformats.org/officeDocument/2006/relationships/hyperlink" Target="https://twitter.com/myNSFAS" TargetMode="External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7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0676" y="3823679"/>
            <a:ext cx="7457524" cy="1102151"/>
          </a:xfrm>
        </p:spPr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39163" y="4925829"/>
            <a:ext cx="6400800" cy="494899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A0A745-64F7-488F-A812-9BFF05667EC3}" type="datetime1">
              <a:rPr lang="en-US" smtClean="0"/>
              <a:pPr>
                <a:defRPr/>
              </a:pPr>
              <a:t>9/25/2019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0CD1D9-7EB0-41E8-AC9B-269A292790C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6442AA-4C00-475B-AE02-DA599A279696}" type="datetime1">
              <a:rPr lang="en-US" smtClean="0"/>
              <a:pPr>
                <a:defRPr/>
              </a:pPr>
              <a:t>9/25/2019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FFAC47-3EA4-4F61-A4BB-2DAB2D44E4D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71BB43-B1DE-4AB1-B786-68D07F4686D9}" type="datetime1">
              <a:rPr lang="en-US" smtClean="0"/>
              <a:pPr>
                <a:defRPr/>
              </a:pPr>
              <a:t>9/25/2019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F11862-307F-42F6-941E-0A13AFD65B8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6634" y="1"/>
            <a:ext cx="10308658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73806" y="4338295"/>
            <a:ext cx="6007201" cy="723564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1490" y="4534384"/>
            <a:ext cx="2172553" cy="1784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2378276"/>
      </p:ext>
    </p:extLst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6634" y="1"/>
            <a:ext cx="10308658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73806" y="4338295"/>
            <a:ext cx="6007201" cy="723564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1490" y="4534384"/>
            <a:ext cx="2172553" cy="1784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5820708"/>
      </p:ext>
    </p:extLst>
  </p:cSld>
  <p:clrMapOvr>
    <a:masterClrMapping/>
  </p:clrMapOvr>
  <p:transition spd="slow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s 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45"/>
          <p:cNvSpPr txBox="1">
            <a:spLocks/>
          </p:cNvSpPr>
          <p:nvPr userDrawn="1"/>
        </p:nvSpPr>
        <p:spPr>
          <a:xfrm>
            <a:off x="8638675" y="381349"/>
            <a:ext cx="227965" cy="244091"/>
          </a:xfrm>
          <a:prstGeom prst="rect">
            <a:avLst/>
          </a:prstGeom>
          <a:ln w="3175">
            <a:miter lim="400000"/>
          </a:ln>
        </p:spPr>
        <p:txBody>
          <a:bodyPr lIns="13423" tIns="13423" rIns="13423" bIns="13423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" b="0" i="0" u="none" strike="noStrike" cap="all" spc="400" normalizeH="0" baseline="0">
                <a:ln>
                  <a:noFill/>
                </a:ln>
                <a:solidFill>
                  <a:srgbClr val="F4F5F7"/>
                </a:solidFill>
                <a:effectLst/>
                <a:uFillTx/>
                <a:latin typeface="+mn-lt"/>
                <a:ea typeface="+mn-ea"/>
                <a:cs typeface="+mn-cs"/>
                <a:sym typeface="Montserrat-Regular"/>
              </a:defRPr>
            </a:lvl1pPr>
            <a:lvl2pPr marL="0" marR="0" indent="228600" algn="just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300" b="0" i="0" u="none" strike="noStrike" cap="none" spc="0" normalizeH="0" baseline="0">
                <a:ln>
                  <a:noFill/>
                </a:ln>
                <a:solidFill>
                  <a:srgbClr val="A6A7AC"/>
                </a:solidFill>
                <a:effectLst/>
                <a:uFillTx/>
                <a:latin typeface="PT Sans"/>
                <a:ea typeface="PT Sans"/>
                <a:cs typeface="PT Sans"/>
                <a:sym typeface="PT Sans"/>
              </a:defRPr>
            </a:lvl2pPr>
            <a:lvl3pPr marL="0" marR="0" indent="457200" algn="just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300" b="0" i="0" u="none" strike="noStrike" cap="none" spc="0" normalizeH="0" baseline="0">
                <a:ln>
                  <a:noFill/>
                </a:ln>
                <a:solidFill>
                  <a:srgbClr val="A6A7AC"/>
                </a:solidFill>
                <a:effectLst/>
                <a:uFillTx/>
                <a:latin typeface="PT Sans"/>
                <a:ea typeface="PT Sans"/>
                <a:cs typeface="PT Sans"/>
                <a:sym typeface="PT Sans"/>
              </a:defRPr>
            </a:lvl3pPr>
            <a:lvl4pPr marL="0" marR="0" indent="685800" algn="just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300" b="0" i="0" u="none" strike="noStrike" cap="none" spc="0" normalizeH="0" baseline="0">
                <a:ln>
                  <a:noFill/>
                </a:ln>
                <a:solidFill>
                  <a:srgbClr val="A6A7AC"/>
                </a:solidFill>
                <a:effectLst/>
                <a:uFillTx/>
                <a:latin typeface="PT Sans"/>
                <a:ea typeface="PT Sans"/>
                <a:cs typeface="PT Sans"/>
                <a:sym typeface="PT Sans"/>
              </a:defRPr>
            </a:lvl4pPr>
            <a:lvl5pPr marL="0" marR="0" indent="914400" algn="just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300" b="0" i="0" u="none" strike="noStrike" cap="none" spc="0" normalizeH="0" baseline="0">
                <a:ln>
                  <a:noFill/>
                </a:ln>
                <a:solidFill>
                  <a:srgbClr val="A6A7AC"/>
                </a:solidFill>
                <a:effectLst/>
                <a:uFillTx/>
                <a:latin typeface="PT Sans"/>
                <a:ea typeface="PT Sans"/>
                <a:cs typeface="PT Sans"/>
                <a:sym typeface="PT Sans"/>
              </a:defRPr>
            </a:lvl5pPr>
            <a:lvl6pPr marL="0" marR="0" indent="1143000" algn="just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300" b="0" i="0" u="none" strike="noStrike" cap="none" spc="0" normalizeH="0" baseline="0">
                <a:ln>
                  <a:noFill/>
                </a:ln>
                <a:solidFill>
                  <a:srgbClr val="A6A7AC"/>
                </a:solidFill>
                <a:effectLst/>
                <a:uFillTx/>
                <a:latin typeface="PT Sans"/>
                <a:ea typeface="PT Sans"/>
                <a:cs typeface="PT Sans"/>
                <a:sym typeface="PT Sans"/>
              </a:defRPr>
            </a:lvl6pPr>
            <a:lvl7pPr marL="0" marR="0" indent="1371600" algn="just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300" b="0" i="0" u="none" strike="noStrike" cap="none" spc="0" normalizeH="0" baseline="0">
                <a:ln>
                  <a:noFill/>
                </a:ln>
                <a:solidFill>
                  <a:srgbClr val="A6A7AC"/>
                </a:solidFill>
                <a:effectLst/>
                <a:uFillTx/>
                <a:latin typeface="PT Sans"/>
                <a:ea typeface="PT Sans"/>
                <a:cs typeface="PT Sans"/>
                <a:sym typeface="PT Sans"/>
              </a:defRPr>
            </a:lvl7pPr>
            <a:lvl8pPr marL="0" marR="0" indent="1600200" algn="just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300" b="0" i="0" u="none" strike="noStrike" cap="none" spc="0" normalizeH="0" baseline="0">
                <a:ln>
                  <a:noFill/>
                </a:ln>
                <a:solidFill>
                  <a:srgbClr val="A6A7AC"/>
                </a:solidFill>
                <a:effectLst/>
                <a:uFillTx/>
                <a:latin typeface="PT Sans"/>
                <a:ea typeface="PT Sans"/>
                <a:cs typeface="PT Sans"/>
                <a:sym typeface="PT Sans"/>
              </a:defRPr>
            </a:lvl8pPr>
            <a:lvl9pPr marL="0" marR="0" indent="1828800" algn="just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300" b="0" i="0" u="none" strike="noStrike" cap="none" spc="0" normalizeH="0" baseline="0">
                <a:ln>
                  <a:noFill/>
                </a:ln>
                <a:solidFill>
                  <a:srgbClr val="A6A7AC"/>
                </a:solidFill>
                <a:effectLst/>
                <a:uFillTx/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fld id="{86CB4B4D-7CA3-9044-876B-883B54F8677D}" type="slidenum">
              <a:rPr lang="en-GB" sz="705" b="1" smtClean="0"/>
              <a:pPr/>
              <a:t>‹#›</a:t>
            </a:fld>
            <a:endParaRPr lang="en-GB" sz="705" b="1"/>
          </a:p>
        </p:txBody>
      </p:sp>
      <p:sp>
        <p:nvSpPr>
          <p:cNvPr id="5" name="Shape 46"/>
          <p:cNvSpPr/>
          <p:nvPr userDrawn="1"/>
        </p:nvSpPr>
        <p:spPr>
          <a:xfrm>
            <a:off x="8654028" y="685627"/>
            <a:ext cx="613693" cy="0"/>
          </a:xfrm>
          <a:prstGeom prst="line">
            <a:avLst/>
          </a:prstGeom>
          <a:ln w="50800">
            <a:solidFill>
              <a:srgbClr val="F56C2E"/>
            </a:solidFill>
            <a:miter lim="400000"/>
          </a:ln>
        </p:spPr>
        <p:txBody>
          <a:bodyPr lIns="13423" tIns="13423" rIns="13423" bIns="13423" anchor="ctr"/>
          <a:lstStyle/>
          <a:p>
            <a:pPr algn="ctr">
              <a:defRPr sz="3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057"/>
          </a:p>
        </p:txBody>
      </p:sp>
      <p:sp>
        <p:nvSpPr>
          <p:cNvPr id="6" name="Shape 4">
            <a:hlinkClick r:id="rId2"/>
          </p:cNvPr>
          <p:cNvSpPr/>
          <p:nvPr userDrawn="1"/>
        </p:nvSpPr>
        <p:spPr>
          <a:xfrm>
            <a:off x="8365966" y="422543"/>
            <a:ext cx="101725" cy="1081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237" y="5082"/>
                </a:moveTo>
                <a:cubicBezTo>
                  <a:pt x="19237" y="5506"/>
                  <a:pt x="19237" y="5929"/>
                  <a:pt x="19237" y="5929"/>
                </a:cubicBezTo>
                <a:cubicBezTo>
                  <a:pt x="19237" y="13129"/>
                  <a:pt x="14850" y="21600"/>
                  <a:pt x="6750" y="21600"/>
                </a:cubicBezTo>
                <a:cubicBezTo>
                  <a:pt x="4388" y="21600"/>
                  <a:pt x="2025" y="20753"/>
                  <a:pt x="0" y="19059"/>
                </a:cubicBezTo>
                <a:cubicBezTo>
                  <a:pt x="338" y="19059"/>
                  <a:pt x="675" y="19059"/>
                  <a:pt x="1013" y="19059"/>
                </a:cubicBezTo>
                <a:cubicBezTo>
                  <a:pt x="3038" y="19059"/>
                  <a:pt x="5063" y="18212"/>
                  <a:pt x="6413" y="16941"/>
                </a:cubicBezTo>
                <a:cubicBezTo>
                  <a:pt x="4725" y="16941"/>
                  <a:pt x="3038" y="15247"/>
                  <a:pt x="2363" y="13129"/>
                </a:cubicBezTo>
                <a:cubicBezTo>
                  <a:pt x="2700" y="13129"/>
                  <a:pt x="3038" y="13129"/>
                  <a:pt x="3375" y="13129"/>
                </a:cubicBezTo>
                <a:cubicBezTo>
                  <a:pt x="3713" y="13129"/>
                  <a:pt x="4050" y="13129"/>
                  <a:pt x="4388" y="13129"/>
                </a:cubicBezTo>
                <a:cubicBezTo>
                  <a:pt x="2363" y="12282"/>
                  <a:pt x="1013" y="10165"/>
                  <a:pt x="1013" y="7624"/>
                </a:cubicBezTo>
                <a:cubicBezTo>
                  <a:pt x="1013" y="7624"/>
                  <a:pt x="1013" y="7624"/>
                  <a:pt x="1013" y="7624"/>
                </a:cubicBezTo>
                <a:cubicBezTo>
                  <a:pt x="1688" y="8047"/>
                  <a:pt x="2363" y="8047"/>
                  <a:pt x="3038" y="8047"/>
                </a:cubicBezTo>
                <a:cubicBezTo>
                  <a:pt x="1688" y="7200"/>
                  <a:pt x="1013" y="5506"/>
                  <a:pt x="1013" y="3812"/>
                </a:cubicBezTo>
                <a:cubicBezTo>
                  <a:pt x="1013" y="2541"/>
                  <a:pt x="1350" y="1694"/>
                  <a:pt x="1688" y="847"/>
                </a:cubicBezTo>
                <a:cubicBezTo>
                  <a:pt x="3713" y="4235"/>
                  <a:pt x="7088" y="6353"/>
                  <a:pt x="10463" y="6776"/>
                </a:cubicBezTo>
                <a:cubicBezTo>
                  <a:pt x="10463" y="6353"/>
                  <a:pt x="10463" y="5929"/>
                  <a:pt x="10463" y="5506"/>
                </a:cubicBezTo>
                <a:cubicBezTo>
                  <a:pt x="10463" y="2118"/>
                  <a:pt x="12487" y="0"/>
                  <a:pt x="14850" y="0"/>
                </a:cubicBezTo>
                <a:cubicBezTo>
                  <a:pt x="16200" y="0"/>
                  <a:pt x="17212" y="424"/>
                  <a:pt x="18225" y="1694"/>
                </a:cubicBezTo>
                <a:cubicBezTo>
                  <a:pt x="18900" y="1271"/>
                  <a:pt x="19912" y="847"/>
                  <a:pt x="20925" y="424"/>
                </a:cubicBezTo>
                <a:cubicBezTo>
                  <a:pt x="20587" y="1694"/>
                  <a:pt x="19912" y="2541"/>
                  <a:pt x="18900" y="3388"/>
                </a:cubicBezTo>
                <a:cubicBezTo>
                  <a:pt x="19912" y="2965"/>
                  <a:pt x="20587" y="2965"/>
                  <a:pt x="21600" y="2541"/>
                </a:cubicBezTo>
                <a:cubicBezTo>
                  <a:pt x="20925" y="3388"/>
                  <a:pt x="20250" y="4659"/>
                  <a:pt x="19237" y="5082"/>
                </a:cubicBezTo>
                <a:close/>
              </a:path>
            </a:pathLst>
          </a:custGeom>
          <a:solidFill>
            <a:srgbClr val="A6A7AC"/>
          </a:solidFill>
          <a:ln w="3175">
            <a:miter lim="400000"/>
          </a:ln>
        </p:spPr>
        <p:txBody>
          <a:bodyPr lIns="16107" rIns="16107"/>
          <a:lstStyle/>
          <a:p>
            <a:pPr algn="l" defTabSz="161071">
              <a:defRPr sz="2400">
                <a:latin typeface="Calibri"/>
                <a:ea typeface="Calibri"/>
                <a:cs typeface="Calibri"/>
                <a:sym typeface="Calibri"/>
              </a:defRPr>
            </a:pPr>
            <a:endParaRPr sz="845"/>
          </a:p>
        </p:txBody>
      </p:sp>
      <p:sp>
        <p:nvSpPr>
          <p:cNvPr id="7" name="Shape 5">
            <a:hlinkClick r:id="rId3"/>
          </p:cNvPr>
          <p:cNvSpPr/>
          <p:nvPr userDrawn="1"/>
        </p:nvSpPr>
        <p:spPr>
          <a:xfrm>
            <a:off x="8189150" y="405343"/>
            <a:ext cx="56023" cy="1425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3546"/>
                </a:moveTo>
                <a:cubicBezTo>
                  <a:pt x="17897" y="3546"/>
                  <a:pt x="17897" y="3546"/>
                  <a:pt x="17897" y="3546"/>
                </a:cubicBezTo>
                <a:cubicBezTo>
                  <a:pt x="14811" y="3546"/>
                  <a:pt x="14194" y="4513"/>
                  <a:pt x="14194" y="5481"/>
                </a:cubicBezTo>
                <a:cubicBezTo>
                  <a:pt x="14194" y="8060"/>
                  <a:pt x="14194" y="8060"/>
                  <a:pt x="14194" y="8060"/>
                </a:cubicBezTo>
                <a:cubicBezTo>
                  <a:pt x="21600" y="8060"/>
                  <a:pt x="21600" y="8060"/>
                  <a:pt x="21600" y="8060"/>
                </a:cubicBezTo>
                <a:cubicBezTo>
                  <a:pt x="20366" y="11928"/>
                  <a:pt x="20366" y="11928"/>
                  <a:pt x="20366" y="11928"/>
                </a:cubicBezTo>
                <a:cubicBezTo>
                  <a:pt x="14194" y="11928"/>
                  <a:pt x="14194" y="11928"/>
                  <a:pt x="14194" y="11928"/>
                </a:cubicBezTo>
                <a:cubicBezTo>
                  <a:pt x="14194" y="21600"/>
                  <a:pt x="14194" y="21600"/>
                  <a:pt x="14194" y="21600"/>
                </a:cubicBezTo>
                <a:cubicBezTo>
                  <a:pt x="6789" y="21600"/>
                  <a:pt x="6789" y="21600"/>
                  <a:pt x="6789" y="21600"/>
                </a:cubicBezTo>
                <a:cubicBezTo>
                  <a:pt x="6789" y="11928"/>
                  <a:pt x="6789" y="11928"/>
                  <a:pt x="6789" y="11928"/>
                </a:cubicBezTo>
                <a:cubicBezTo>
                  <a:pt x="0" y="11928"/>
                  <a:pt x="0" y="11928"/>
                  <a:pt x="0" y="11928"/>
                </a:cubicBezTo>
                <a:cubicBezTo>
                  <a:pt x="0" y="8060"/>
                  <a:pt x="0" y="8060"/>
                  <a:pt x="0" y="8060"/>
                </a:cubicBezTo>
                <a:cubicBezTo>
                  <a:pt x="6789" y="8060"/>
                  <a:pt x="6789" y="8060"/>
                  <a:pt x="6789" y="8060"/>
                </a:cubicBezTo>
                <a:cubicBezTo>
                  <a:pt x="6789" y="5158"/>
                  <a:pt x="6789" y="5158"/>
                  <a:pt x="6789" y="5158"/>
                </a:cubicBezTo>
                <a:cubicBezTo>
                  <a:pt x="6789" y="1934"/>
                  <a:pt x="10491" y="0"/>
                  <a:pt x="16046" y="0"/>
                </a:cubicBezTo>
                <a:cubicBezTo>
                  <a:pt x="18514" y="0"/>
                  <a:pt x="20983" y="322"/>
                  <a:pt x="21600" y="322"/>
                </a:cubicBezTo>
                <a:lnTo>
                  <a:pt x="21600" y="3546"/>
                </a:lnTo>
                <a:close/>
              </a:path>
            </a:pathLst>
          </a:custGeom>
          <a:solidFill>
            <a:srgbClr val="A6A7AC"/>
          </a:solidFill>
          <a:ln w="3175">
            <a:miter lim="400000"/>
          </a:ln>
        </p:spPr>
        <p:txBody>
          <a:bodyPr lIns="16107" rIns="16107"/>
          <a:lstStyle/>
          <a:p>
            <a:pPr algn="l" defTabSz="161071">
              <a:defRPr sz="2400">
                <a:latin typeface="Calibri"/>
                <a:ea typeface="Calibri"/>
                <a:cs typeface="Calibri"/>
                <a:sym typeface="Calibri"/>
              </a:defRPr>
            </a:pPr>
            <a:endParaRPr sz="845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2282" y="5401929"/>
            <a:ext cx="1517641" cy="1203996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7290665" y="435319"/>
            <a:ext cx="820082" cy="92191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13423" tIns="13423" rIns="13423" bIns="13423" numCol="1" spcCol="38100" rtlCol="0" anchor="ctr">
            <a:spAutoFit/>
          </a:bodyPr>
          <a:lstStyle/>
          <a:p>
            <a:pPr marL="0" marR="0" indent="0" algn="just" defTabSz="290824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423" b="1" i="0" u="none" strike="noStrike" cap="none" spc="106" normalizeH="0" baseline="0">
                <a:ln>
                  <a:noFill/>
                </a:ln>
                <a:solidFill>
                  <a:srgbClr val="A6A7AC"/>
                </a:solidFill>
                <a:effectLst/>
                <a:uFillTx/>
                <a:latin typeface="+mn-lt"/>
                <a:ea typeface="PT Sans"/>
                <a:cs typeface="PT Sans"/>
                <a:sym typeface="PT Sans"/>
              </a:rPr>
              <a:t>WWW.NSFAS.ORG.ZA</a:t>
            </a:r>
          </a:p>
        </p:txBody>
      </p:sp>
      <p:sp>
        <p:nvSpPr>
          <p:cNvPr id="13" name="Shape 82"/>
          <p:cNvSpPr/>
          <p:nvPr userDrawn="1"/>
        </p:nvSpPr>
        <p:spPr>
          <a:xfrm flipH="1">
            <a:off x="391900" y="-178591"/>
            <a:ext cx="1" cy="2664010"/>
          </a:xfrm>
          <a:prstGeom prst="line">
            <a:avLst/>
          </a:prstGeom>
          <a:ln w="50800">
            <a:solidFill>
              <a:srgbClr val="F56C2E"/>
            </a:solidFill>
            <a:miter lim="400000"/>
          </a:ln>
        </p:spPr>
        <p:txBody>
          <a:bodyPr lIns="13423" tIns="13423" rIns="13423" bIns="13423" anchor="ctr"/>
          <a:lstStyle/>
          <a:p>
            <a:pPr algn="ctr">
              <a:defRPr sz="3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057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789567" y="1153415"/>
            <a:ext cx="6007201" cy="723564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5" name="Shape 40"/>
          <p:cNvSpPr>
            <a:spLocks noGrp="1"/>
          </p:cNvSpPr>
          <p:nvPr>
            <p:ph type="body" idx="1"/>
          </p:nvPr>
        </p:nvSpPr>
        <p:spPr>
          <a:xfrm>
            <a:off x="759489" y="2069713"/>
            <a:ext cx="4510344" cy="317055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127">
                <a:solidFill>
                  <a:schemeClr val="tx1"/>
                </a:solidFill>
              </a:defRPr>
            </a:lvl1pPr>
            <a:lvl2pPr>
              <a:defRPr sz="1127">
                <a:solidFill>
                  <a:schemeClr val="tx1"/>
                </a:solidFill>
              </a:defRPr>
            </a:lvl2pPr>
            <a:lvl3pPr>
              <a:defRPr sz="1127">
                <a:solidFill>
                  <a:schemeClr val="tx1"/>
                </a:solidFill>
              </a:defRPr>
            </a:lvl3pPr>
            <a:lvl4pPr>
              <a:defRPr sz="1127">
                <a:solidFill>
                  <a:schemeClr val="tx1"/>
                </a:solidFill>
              </a:defRPr>
            </a:lvl4pPr>
            <a:lvl5pPr>
              <a:defRPr sz="1127">
                <a:solidFill>
                  <a:schemeClr val="tx1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</p:spTree>
    <p:extLst>
      <p:ext uri="{BB962C8B-B14F-4D97-AF65-F5344CB8AC3E}">
        <p14:creationId xmlns:p14="http://schemas.microsoft.com/office/powerpoint/2010/main" val="1176387167"/>
      </p:ext>
    </p:extLst>
  </p:cSld>
  <p:clrMapOvr>
    <a:masterClrMapping/>
  </p:clrMapOvr>
  <p:transition spd="slow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-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8686300" y="381350"/>
            <a:ext cx="227965" cy="163997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Shape 71"/>
          <p:cNvSpPr/>
          <p:nvPr userDrawn="1"/>
        </p:nvSpPr>
        <p:spPr>
          <a:xfrm>
            <a:off x="2806205" y="2934595"/>
            <a:ext cx="301987" cy="0"/>
          </a:xfrm>
          <a:prstGeom prst="line">
            <a:avLst/>
          </a:prstGeom>
          <a:ln w="50800">
            <a:solidFill>
              <a:schemeClr val="accent2"/>
            </a:solidFill>
            <a:miter lim="400000"/>
          </a:ln>
        </p:spPr>
        <p:txBody>
          <a:bodyPr lIns="13423" tIns="13423" rIns="13423" bIns="13423" anchor="ctr"/>
          <a:lstStyle/>
          <a:p>
            <a:pPr algn="ctr">
              <a:defRPr sz="3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057"/>
          </a:p>
        </p:txBody>
      </p:sp>
      <p:sp>
        <p:nvSpPr>
          <p:cNvPr id="9" name="Shape 72"/>
          <p:cNvSpPr/>
          <p:nvPr userDrawn="1"/>
        </p:nvSpPr>
        <p:spPr>
          <a:xfrm>
            <a:off x="4015823" y="5125832"/>
            <a:ext cx="3156893" cy="1742610"/>
          </a:xfrm>
          <a:prstGeom prst="rect">
            <a:avLst/>
          </a:prstGeom>
          <a:solidFill>
            <a:schemeClr val="accent2"/>
          </a:solidFill>
          <a:ln w="3175">
            <a:miter lim="400000"/>
          </a:ln>
        </p:spPr>
        <p:txBody>
          <a:bodyPr lIns="13423" tIns="13423" rIns="13423" bIns="13423" anchor="ctr"/>
          <a:lstStyle/>
          <a:p>
            <a:pPr algn="ctr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057"/>
          </a:p>
        </p:txBody>
      </p:sp>
      <p:sp>
        <p:nvSpPr>
          <p:cNvPr id="11" name="Shape 30"/>
          <p:cNvSpPr>
            <a:spLocks noGrp="1"/>
          </p:cNvSpPr>
          <p:nvPr>
            <p:ph type="title"/>
          </p:nvPr>
        </p:nvSpPr>
        <p:spPr>
          <a:xfrm>
            <a:off x="575255" y="1420016"/>
            <a:ext cx="2553812" cy="1429321"/>
          </a:xfrm>
          <a:prstGeom prst="rect">
            <a:avLst/>
          </a:prstGeom>
        </p:spPr>
        <p:txBody>
          <a:bodyPr>
            <a:normAutofit/>
          </a:bodyPr>
          <a:lstStyle>
            <a:lvl1pPr algn="r">
              <a:defRPr sz="2818"/>
            </a:lvl1pPr>
          </a:lstStyle>
          <a:p>
            <a:r>
              <a:t>Title Text</a:t>
            </a:r>
          </a:p>
        </p:txBody>
      </p:sp>
      <p:sp>
        <p:nvSpPr>
          <p:cNvPr id="14" name="Shape 31"/>
          <p:cNvSpPr>
            <a:spLocks noGrp="1"/>
          </p:cNvSpPr>
          <p:nvPr>
            <p:ph type="body" idx="1"/>
          </p:nvPr>
        </p:nvSpPr>
        <p:spPr>
          <a:xfrm>
            <a:off x="3972573" y="1425450"/>
            <a:ext cx="3200143" cy="3170553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5" name="Shape 31"/>
          <p:cNvSpPr>
            <a:spLocks noGrp="1"/>
          </p:cNvSpPr>
          <p:nvPr>
            <p:ph type="body" idx="11" hasCustomPrompt="1"/>
          </p:nvPr>
        </p:nvSpPr>
        <p:spPr>
          <a:xfrm>
            <a:off x="575254" y="1151159"/>
            <a:ext cx="2574443" cy="245705"/>
          </a:xfrm>
          <a:prstGeom prst="rect">
            <a:avLst/>
          </a:prstGeom>
        </p:spPr>
        <p:txBody>
          <a:bodyPr>
            <a:noAutofit/>
          </a:bodyPr>
          <a:lstStyle>
            <a:lvl1pPr algn="r">
              <a:defRPr sz="634" spc="106"/>
            </a:lvl1pPr>
            <a:lvl2pPr>
              <a:defRPr sz="634" spc="106"/>
            </a:lvl2pPr>
            <a:lvl3pPr>
              <a:defRPr sz="634" spc="106"/>
            </a:lvl3pPr>
            <a:lvl4pPr>
              <a:defRPr sz="634" spc="106"/>
            </a:lvl4pPr>
            <a:lvl5pPr>
              <a:defRPr sz="634" spc="106"/>
            </a:lvl5pPr>
          </a:lstStyle>
          <a:p>
            <a:r>
              <a:rPr lang="en-GB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3830160930"/>
      </p:ext>
    </p:extLst>
  </p:cSld>
  <p:clrMapOvr>
    <a:masterClrMapping/>
  </p:clrMapOvr>
  <p:transition spd="slow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- orang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78"/>
          <p:cNvSpPr/>
          <p:nvPr userDrawn="1"/>
        </p:nvSpPr>
        <p:spPr>
          <a:xfrm>
            <a:off x="4015823" y="-33532"/>
            <a:ext cx="3156893" cy="6899665"/>
          </a:xfrm>
          <a:prstGeom prst="rect">
            <a:avLst/>
          </a:prstGeom>
          <a:solidFill>
            <a:schemeClr val="accent1">
              <a:alpha val="70000"/>
            </a:schemeClr>
          </a:solidFill>
          <a:ln w="3175">
            <a:miter lim="400000"/>
          </a:ln>
        </p:spPr>
        <p:txBody>
          <a:bodyPr lIns="13423" tIns="13423" rIns="13423" bIns="13423" anchor="ctr"/>
          <a:lstStyle/>
          <a:p>
            <a:pPr algn="ctr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057"/>
          </a:p>
        </p:txBody>
      </p:sp>
      <p:sp>
        <p:nvSpPr>
          <p:cNvPr id="5" name="Shape 74"/>
          <p:cNvSpPr/>
          <p:nvPr userDrawn="1"/>
        </p:nvSpPr>
        <p:spPr>
          <a:xfrm>
            <a:off x="4015823" y="-37157"/>
            <a:ext cx="3156893" cy="6899664"/>
          </a:xfrm>
          <a:prstGeom prst="rect">
            <a:avLst/>
          </a:prstGeom>
          <a:solidFill>
            <a:schemeClr val="accent2"/>
          </a:solidFill>
          <a:ln w="3175">
            <a:miter lim="400000"/>
          </a:ln>
        </p:spPr>
        <p:txBody>
          <a:bodyPr lIns="13423" tIns="13423" rIns="13423" bIns="13423" anchor="ctr"/>
          <a:lstStyle/>
          <a:p>
            <a:pPr algn="ctr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057"/>
          </a:p>
        </p:txBody>
      </p:sp>
      <p:sp>
        <p:nvSpPr>
          <p:cNvPr id="7" name="Shape 76"/>
          <p:cNvSpPr txBox="1">
            <a:spLocks/>
          </p:cNvSpPr>
          <p:nvPr userDrawn="1"/>
        </p:nvSpPr>
        <p:spPr>
          <a:xfrm>
            <a:off x="8686300" y="381349"/>
            <a:ext cx="227965" cy="24409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13423" tIns="13423" rIns="13423" bIns="13423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" b="1" i="0" u="none" strike="noStrike" cap="all" spc="400" normalizeH="0" baseline="0">
                <a:ln>
                  <a:noFill/>
                </a:ln>
                <a:solidFill>
                  <a:schemeClr val="bg1">
                    <a:lumMod val="60000"/>
                    <a:lumOff val="40000"/>
                  </a:schemeClr>
                </a:solidFill>
                <a:effectLst/>
                <a:uFillTx/>
                <a:latin typeface="+mn-lt"/>
                <a:ea typeface="+mn-ea"/>
                <a:cs typeface="+mn-cs"/>
                <a:sym typeface="Montserrat-Regular"/>
              </a:defRPr>
            </a:lvl1pPr>
            <a:lvl2pPr marL="0" marR="0" indent="228600" algn="just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300" b="0" i="0" u="none" strike="noStrike" cap="none" spc="0" normalizeH="0" baseline="0">
                <a:ln>
                  <a:noFill/>
                </a:ln>
                <a:solidFill>
                  <a:srgbClr val="A6A7AC"/>
                </a:solidFill>
                <a:effectLst/>
                <a:uFillTx/>
                <a:latin typeface="PT Sans"/>
                <a:ea typeface="PT Sans"/>
                <a:cs typeface="PT Sans"/>
                <a:sym typeface="PT Sans"/>
              </a:defRPr>
            </a:lvl2pPr>
            <a:lvl3pPr marL="0" marR="0" indent="457200" algn="just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300" b="0" i="0" u="none" strike="noStrike" cap="none" spc="0" normalizeH="0" baseline="0">
                <a:ln>
                  <a:noFill/>
                </a:ln>
                <a:solidFill>
                  <a:srgbClr val="A6A7AC"/>
                </a:solidFill>
                <a:effectLst/>
                <a:uFillTx/>
                <a:latin typeface="PT Sans"/>
                <a:ea typeface="PT Sans"/>
                <a:cs typeface="PT Sans"/>
                <a:sym typeface="PT Sans"/>
              </a:defRPr>
            </a:lvl3pPr>
            <a:lvl4pPr marL="0" marR="0" indent="685800" algn="just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300" b="0" i="0" u="none" strike="noStrike" cap="none" spc="0" normalizeH="0" baseline="0">
                <a:ln>
                  <a:noFill/>
                </a:ln>
                <a:solidFill>
                  <a:srgbClr val="A6A7AC"/>
                </a:solidFill>
                <a:effectLst/>
                <a:uFillTx/>
                <a:latin typeface="PT Sans"/>
                <a:ea typeface="PT Sans"/>
                <a:cs typeface="PT Sans"/>
                <a:sym typeface="PT Sans"/>
              </a:defRPr>
            </a:lvl4pPr>
            <a:lvl5pPr marL="0" marR="0" indent="914400" algn="just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300" b="0" i="0" u="none" strike="noStrike" cap="none" spc="0" normalizeH="0" baseline="0">
                <a:ln>
                  <a:noFill/>
                </a:ln>
                <a:solidFill>
                  <a:srgbClr val="A6A7AC"/>
                </a:solidFill>
                <a:effectLst/>
                <a:uFillTx/>
                <a:latin typeface="PT Sans"/>
                <a:ea typeface="PT Sans"/>
                <a:cs typeface="PT Sans"/>
                <a:sym typeface="PT Sans"/>
              </a:defRPr>
            </a:lvl5pPr>
            <a:lvl6pPr marL="0" marR="0" indent="1143000" algn="just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300" b="0" i="0" u="none" strike="noStrike" cap="none" spc="0" normalizeH="0" baseline="0">
                <a:ln>
                  <a:noFill/>
                </a:ln>
                <a:solidFill>
                  <a:srgbClr val="A6A7AC"/>
                </a:solidFill>
                <a:effectLst/>
                <a:uFillTx/>
                <a:latin typeface="PT Sans"/>
                <a:ea typeface="PT Sans"/>
                <a:cs typeface="PT Sans"/>
                <a:sym typeface="PT Sans"/>
              </a:defRPr>
            </a:lvl6pPr>
            <a:lvl7pPr marL="0" marR="0" indent="1371600" algn="just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300" b="0" i="0" u="none" strike="noStrike" cap="none" spc="0" normalizeH="0" baseline="0">
                <a:ln>
                  <a:noFill/>
                </a:ln>
                <a:solidFill>
                  <a:srgbClr val="A6A7AC"/>
                </a:solidFill>
                <a:effectLst/>
                <a:uFillTx/>
                <a:latin typeface="PT Sans"/>
                <a:ea typeface="PT Sans"/>
                <a:cs typeface="PT Sans"/>
                <a:sym typeface="PT Sans"/>
              </a:defRPr>
            </a:lvl7pPr>
            <a:lvl8pPr marL="0" marR="0" indent="1600200" algn="just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300" b="0" i="0" u="none" strike="noStrike" cap="none" spc="0" normalizeH="0" baseline="0">
                <a:ln>
                  <a:noFill/>
                </a:ln>
                <a:solidFill>
                  <a:srgbClr val="A6A7AC"/>
                </a:solidFill>
                <a:effectLst/>
                <a:uFillTx/>
                <a:latin typeface="PT Sans"/>
                <a:ea typeface="PT Sans"/>
                <a:cs typeface="PT Sans"/>
                <a:sym typeface="PT Sans"/>
              </a:defRPr>
            </a:lvl8pPr>
            <a:lvl9pPr marL="0" marR="0" indent="1828800" algn="just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300" b="0" i="0" u="none" strike="noStrike" cap="none" spc="0" normalizeH="0" baseline="0">
                <a:ln>
                  <a:noFill/>
                </a:ln>
                <a:solidFill>
                  <a:srgbClr val="A6A7AC"/>
                </a:solidFill>
                <a:effectLst/>
                <a:uFillTx/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fld id="{86CB4B4D-7CA3-9044-876B-883B54F8677D}" type="slidenum">
              <a:rPr lang="en-GB" sz="705" smtClean="0"/>
              <a:pPr/>
              <a:t>‹#›</a:t>
            </a:fld>
            <a:endParaRPr lang="en-GB" sz="705"/>
          </a:p>
        </p:txBody>
      </p:sp>
      <p:sp>
        <p:nvSpPr>
          <p:cNvPr id="9" name="Shape 79"/>
          <p:cNvSpPr/>
          <p:nvPr userDrawn="1"/>
        </p:nvSpPr>
        <p:spPr>
          <a:xfrm flipH="1">
            <a:off x="391900" y="6201859"/>
            <a:ext cx="1" cy="1310380"/>
          </a:xfrm>
          <a:prstGeom prst="line">
            <a:avLst/>
          </a:prstGeom>
          <a:ln w="50800">
            <a:solidFill>
              <a:schemeClr val="accent2"/>
            </a:solidFill>
            <a:miter lim="400000"/>
          </a:ln>
        </p:spPr>
        <p:txBody>
          <a:bodyPr lIns="13423" tIns="13423" rIns="13423" bIns="13423" anchor="ctr"/>
          <a:lstStyle/>
          <a:p>
            <a:pPr algn="ctr">
              <a:defRPr sz="3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057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5122070" y="1600218"/>
            <a:ext cx="3589734" cy="3412654"/>
          </a:xfrm>
        </p:spPr>
        <p:txBody>
          <a:bodyPr/>
          <a:lstStyle/>
          <a:p>
            <a:endParaRPr lang="en-US"/>
          </a:p>
        </p:txBody>
      </p:sp>
      <p:sp>
        <p:nvSpPr>
          <p:cNvPr id="11" name="Shape 31"/>
          <p:cNvSpPr>
            <a:spLocks noGrp="1"/>
          </p:cNvSpPr>
          <p:nvPr>
            <p:ph type="body" idx="1"/>
          </p:nvPr>
        </p:nvSpPr>
        <p:spPr>
          <a:xfrm>
            <a:off x="843610" y="1600219"/>
            <a:ext cx="2420064" cy="4286233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</p:spTree>
    <p:extLst>
      <p:ext uri="{BB962C8B-B14F-4D97-AF65-F5344CB8AC3E}">
        <p14:creationId xmlns:p14="http://schemas.microsoft.com/office/powerpoint/2010/main" val="2008528585"/>
      </p:ext>
    </p:extLst>
  </p:cSld>
  <p:clrMapOvr>
    <a:masterClrMapping/>
  </p:clrMapOvr>
  <p:transition spd="slow">
    <p:push dir="u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-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8686300" y="381350"/>
            <a:ext cx="227965" cy="163997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Shape 71"/>
          <p:cNvSpPr/>
          <p:nvPr userDrawn="1"/>
        </p:nvSpPr>
        <p:spPr>
          <a:xfrm>
            <a:off x="2806205" y="2934595"/>
            <a:ext cx="301987" cy="0"/>
          </a:xfrm>
          <a:prstGeom prst="line">
            <a:avLst/>
          </a:prstGeom>
          <a:ln w="50800">
            <a:solidFill>
              <a:schemeClr val="accent2"/>
            </a:solidFill>
            <a:miter lim="400000"/>
          </a:ln>
        </p:spPr>
        <p:txBody>
          <a:bodyPr lIns="13423" tIns="13423" rIns="13423" bIns="13423" anchor="ctr"/>
          <a:lstStyle/>
          <a:p>
            <a:pPr algn="ctr">
              <a:defRPr sz="3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057"/>
          </a:p>
        </p:txBody>
      </p:sp>
      <p:sp>
        <p:nvSpPr>
          <p:cNvPr id="9" name="Shape 72"/>
          <p:cNvSpPr/>
          <p:nvPr userDrawn="1"/>
        </p:nvSpPr>
        <p:spPr>
          <a:xfrm>
            <a:off x="4015823" y="5125832"/>
            <a:ext cx="3156893" cy="1742610"/>
          </a:xfrm>
          <a:prstGeom prst="rect">
            <a:avLst/>
          </a:prstGeom>
          <a:solidFill>
            <a:schemeClr val="accent1"/>
          </a:solidFill>
          <a:ln w="3175">
            <a:miter lim="400000"/>
          </a:ln>
        </p:spPr>
        <p:txBody>
          <a:bodyPr lIns="13423" tIns="13423" rIns="13423" bIns="13423" anchor="ctr"/>
          <a:lstStyle/>
          <a:p>
            <a:pPr algn="ctr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057"/>
          </a:p>
        </p:txBody>
      </p:sp>
      <p:sp>
        <p:nvSpPr>
          <p:cNvPr id="11" name="Shape 30"/>
          <p:cNvSpPr>
            <a:spLocks noGrp="1"/>
          </p:cNvSpPr>
          <p:nvPr>
            <p:ph type="title"/>
          </p:nvPr>
        </p:nvSpPr>
        <p:spPr>
          <a:xfrm>
            <a:off x="575255" y="1420016"/>
            <a:ext cx="2553812" cy="1429321"/>
          </a:xfrm>
          <a:prstGeom prst="rect">
            <a:avLst/>
          </a:prstGeom>
        </p:spPr>
        <p:txBody>
          <a:bodyPr>
            <a:normAutofit/>
          </a:bodyPr>
          <a:lstStyle>
            <a:lvl1pPr algn="r">
              <a:defRPr sz="2818"/>
            </a:lvl1pPr>
          </a:lstStyle>
          <a:p>
            <a:r>
              <a:t>Title Text</a:t>
            </a:r>
          </a:p>
        </p:txBody>
      </p:sp>
      <p:sp>
        <p:nvSpPr>
          <p:cNvPr id="14" name="Shape 31"/>
          <p:cNvSpPr>
            <a:spLocks noGrp="1"/>
          </p:cNvSpPr>
          <p:nvPr>
            <p:ph type="body" idx="1"/>
          </p:nvPr>
        </p:nvSpPr>
        <p:spPr>
          <a:xfrm>
            <a:off x="3972573" y="1425450"/>
            <a:ext cx="3200143" cy="3170553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0" name="Shape 31"/>
          <p:cNvSpPr>
            <a:spLocks noGrp="1"/>
          </p:cNvSpPr>
          <p:nvPr>
            <p:ph type="body" idx="11" hasCustomPrompt="1"/>
          </p:nvPr>
        </p:nvSpPr>
        <p:spPr>
          <a:xfrm>
            <a:off x="575254" y="1151159"/>
            <a:ext cx="2574443" cy="245705"/>
          </a:xfrm>
          <a:prstGeom prst="rect">
            <a:avLst/>
          </a:prstGeom>
        </p:spPr>
        <p:txBody>
          <a:bodyPr>
            <a:noAutofit/>
          </a:bodyPr>
          <a:lstStyle>
            <a:lvl1pPr algn="r">
              <a:defRPr sz="634" spc="106"/>
            </a:lvl1pPr>
            <a:lvl2pPr>
              <a:defRPr sz="634" spc="106"/>
            </a:lvl2pPr>
            <a:lvl3pPr>
              <a:defRPr sz="634" spc="106"/>
            </a:lvl3pPr>
            <a:lvl4pPr>
              <a:defRPr sz="634" spc="106"/>
            </a:lvl4pPr>
            <a:lvl5pPr>
              <a:defRPr sz="634" spc="106"/>
            </a:lvl5pPr>
          </a:lstStyle>
          <a:p>
            <a:r>
              <a:rPr lang="en-GB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564971461"/>
      </p:ext>
    </p:extLst>
  </p:cSld>
  <p:clrMapOvr>
    <a:masterClrMapping/>
  </p:clrMapOvr>
  <p:transition spd="slow">
    <p:push dir="u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- yellow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78"/>
          <p:cNvSpPr/>
          <p:nvPr userDrawn="1"/>
        </p:nvSpPr>
        <p:spPr>
          <a:xfrm>
            <a:off x="4015823" y="-33532"/>
            <a:ext cx="3156893" cy="6899665"/>
          </a:xfrm>
          <a:prstGeom prst="rect">
            <a:avLst/>
          </a:prstGeom>
          <a:solidFill>
            <a:schemeClr val="accent1">
              <a:alpha val="70000"/>
            </a:schemeClr>
          </a:solidFill>
          <a:ln w="3175">
            <a:miter lim="400000"/>
          </a:ln>
        </p:spPr>
        <p:txBody>
          <a:bodyPr lIns="13423" tIns="13423" rIns="13423" bIns="13423" anchor="ctr"/>
          <a:lstStyle/>
          <a:p>
            <a:pPr algn="ctr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057"/>
          </a:p>
        </p:txBody>
      </p:sp>
      <p:sp>
        <p:nvSpPr>
          <p:cNvPr id="5" name="Shape 74"/>
          <p:cNvSpPr/>
          <p:nvPr userDrawn="1"/>
        </p:nvSpPr>
        <p:spPr>
          <a:xfrm>
            <a:off x="4015823" y="-37157"/>
            <a:ext cx="3156893" cy="6899664"/>
          </a:xfrm>
          <a:prstGeom prst="rect">
            <a:avLst/>
          </a:prstGeom>
          <a:solidFill>
            <a:schemeClr val="accent1"/>
          </a:solidFill>
          <a:ln w="3175">
            <a:miter lim="400000"/>
          </a:ln>
        </p:spPr>
        <p:txBody>
          <a:bodyPr lIns="13423" tIns="13423" rIns="13423" bIns="13423" anchor="ctr"/>
          <a:lstStyle/>
          <a:p>
            <a:pPr algn="ctr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057"/>
          </a:p>
        </p:txBody>
      </p:sp>
      <p:sp>
        <p:nvSpPr>
          <p:cNvPr id="7" name="Shape 76"/>
          <p:cNvSpPr txBox="1">
            <a:spLocks/>
          </p:cNvSpPr>
          <p:nvPr userDrawn="1"/>
        </p:nvSpPr>
        <p:spPr>
          <a:xfrm>
            <a:off x="8686300" y="381349"/>
            <a:ext cx="227965" cy="24409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13423" tIns="13423" rIns="13423" bIns="13423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" b="1" i="0" u="none" strike="noStrike" cap="all" spc="400" normalizeH="0" baseline="0">
                <a:ln>
                  <a:noFill/>
                </a:ln>
                <a:solidFill>
                  <a:schemeClr val="bg1">
                    <a:lumMod val="60000"/>
                    <a:lumOff val="40000"/>
                  </a:schemeClr>
                </a:solidFill>
                <a:effectLst/>
                <a:uFillTx/>
                <a:latin typeface="+mn-lt"/>
                <a:ea typeface="+mn-ea"/>
                <a:cs typeface="+mn-cs"/>
                <a:sym typeface="Montserrat-Regular"/>
              </a:defRPr>
            </a:lvl1pPr>
            <a:lvl2pPr marL="0" marR="0" indent="228600" algn="just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300" b="0" i="0" u="none" strike="noStrike" cap="none" spc="0" normalizeH="0" baseline="0">
                <a:ln>
                  <a:noFill/>
                </a:ln>
                <a:solidFill>
                  <a:srgbClr val="A6A7AC"/>
                </a:solidFill>
                <a:effectLst/>
                <a:uFillTx/>
                <a:latin typeface="PT Sans"/>
                <a:ea typeface="PT Sans"/>
                <a:cs typeface="PT Sans"/>
                <a:sym typeface="PT Sans"/>
              </a:defRPr>
            </a:lvl2pPr>
            <a:lvl3pPr marL="0" marR="0" indent="457200" algn="just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300" b="0" i="0" u="none" strike="noStrike" cap="none" spc="0" normalizeH="0" baseline="0">
                <a:ln>
                  <a:noFill/>
                </a:ln>
                <a:solidFill>
                  <a:srgbClr val="A6A7AC"/>
                </a:solidFill>
                <a:effectLst/>
                <a:uFillTx/>
                <a:latin typeface="PT Sans"/>
                <a:ea typeface="PT Sans"/>
                <a:cs typeface="PT Sans"/>
                <a:sym typeface="PT Sans"/>
              </a:defRPr>
            </a:lvl3pPr>
            <a:lvl4pPr marL="0" marR="0" indent="685800" algn="just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300" b="0" i="0" u="none" strike="noStrike" cap="none" spc="0" normalizeH="0" baseline="0">
                <a:ln>
                  <a:noFill/>
                </a:ln>
                <a:solidFill>
                  <a:srgbClr val="A6A7AC"/>
                </a:solidFill>
                <a:effectLst/>
                <a:uFillTx/>
                <a:latin typeface="PT Sans"/>
                <a:ea typeface="PT Sans"/>
                <a:cs typeface="PT Sans"/>
                <a:sym typeface="PT Sans"/>
              </a:defRPr>
            </a:lvl4pPr>
            <a:lvl5pPr marL="0" marR="0" indent="914400" algn="just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300" b="0" i="0" u="none" strike="noStrike" cap="none" spc="0" normalizeH="0" baseline="0">
                <a:ln>
                  <a:noFill/>
                </a:ln>
                <a:solidFill>
                  <a:srgbClr val="A6A7AC"/>
                </a:solidFill>
                <a:effectLst/>
                <a:uFillTx/>
                <a:latin typeface="PT Sans"/>
                <a:ea typeface="PT Sans"/>
                <a:cs typeface="PT Sans"/>
                <a:sym typeface="PT Sans"/>
              </a:defRPr>
            </a:lvl5pPr>
            <a:lvl6pPr marL="0" marR="0" indent="1143000" algn="just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300" b="0" i="0" u="none" strike="noStrike" cap="none" spc="0" normalizeH="0" baseline="0">
                <a:ln>
                  <a:noFill/>
                </a:ln>
                <a:solidFill>
                  <a:srgbClr val="A6A7AC"/>
                </a:solidFill>
                <a:effectLst/>
                <a:uFillTx/>
                <a:latin typeface="PT Sans"/>
                <a:ea typeface="PT Sans"/>
                <a:cs typeface="PT Sans"/>
                <a:sym typeface="PT Sans"/>
              </a:defRPr>
            </a:lvl6pPr>
            <a:lvl7pPr marL="0" marR="0" indent="1371600" algn="just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300" b="0" i="0" u="none" strike="noStrike" cap="none" spc="0" normalizeH="0" baseline="0">
                <a:ln>
                  <a:noFill/>
                </a:ln>
                <a:solidFill>
                  <a:srgbClr val="A6A7AC"/>
                </a:solidFill>
                <a:effectLst/>
                <a:uFillTx/>
                <a:latin typeface="PT Sans"/>
                <a:ea typeface="PT Sans"/>
                <a:cs typeface="PT Sans"/>
                <a:sym typeface="PT Sans"/>
              </a:defRPr>
            </a:lvl7pPr>
            <a:lvl8pPr marL="0" marR="0" indent="1600200" algn="just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300" b="0" i="0" u="none" strike="noStrike" cap="none" spc="0" normalizeH="0" baseline="0">
                <a:ln>
                  <a:noFill/>
                </a:ln>
                <a:solidFill>
                  <a:srgbClr val="A6A7AC"/>
                </a:solidFill>
                <a:effectLst/>
                <a:uFillTx/>
                <a:latin typeface="PT Sans"/>
                <a:ea typeface="PT Sans"/>
                <a:cs typeface="PT Sans"/>
                <a:sym typeface="PT Sans"/>
              </a:defRPr>
            </a:lvl8pPr>
            <a:lvl9pPr marL="0" marR="0" indent="1828800" algn="just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300" b="0" i="0" u="none" strike="noStrike" cap="none" spc="0" normalizeH="0" baseline="0">
                <a:ln>
                  <a:noFill/>
                </a:ln>
                <a:solidFill>
                  <a:srgbClr val="A6A7AC"/>
                </a:solidFill>
                <a:effectLst/>
                <a:uFillTx/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fld id="{86CB4B4D-7CA3-9044-876B-883B54F8677D}" type="slidenum">
              <a:rPr lang="en-GB" sz="705" smtClean="0"/>
              <a:pPr/>
              <a:t>‹#›</a:t>
            </a:fld>
            <a:endParaRPr lang="en-GB" sz="705"/>
          </a:p>
        </p:txBody>
      </p:sp>
      <p:sp>
        <p:nvSpPr>
          <p:cNvPr id="9" name="Shape 79"/>
          <p:cNvSpPr/>
          <p:nvPr userDrawn="1"/>
        </p:nvSpPr>
        <p:spPr>
          <a:xfrm flipH="1">
            <a:off x="391900" y="6201859"/>
            <a:ext cx="1" cy="1310380"/>
          </a:xfrm>
          <a:prstGeom prst="line">
            <a:avLst/>
          </a:prstGeom>
          <a:ln w="50800">
            <a:solidFill>
              <a:schemeClr val="accent2"/>
            </a:solidFill>
            <a:miter lim="400000"/>
          </a:ln>
        </p:spPr>
        <p:txBody>
          <a:bodyPr lIns="13423" tIns="13423" rIns="13423" bIns="13423" anchor="ctr"/>
          <a:lstStyle/>
          <a:p>
            <a:pPr algn="ctr">
              <a:defRPr sz="3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057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5122070" y="1600218"/>
            <a:ext cx="3589734" cy="3412654"/>
          </a:xfrm>
        </p:spPr>
        <p:txBody>
          <a:bodyPr/>
          <a:lstStyle/>
          <a:p>
            <a:endParaRPr lang="en-US"/>
          </a:p>
        </p:txBody>
      </p:sp>
      <p:sp>
        <p:nvSpPr>
          <p:cNvPr id="11" name="Shape 31"/>
          <p:cNvSpPr>
            <a:spLocks noGrp="1"/>
          </p:cNvSpPr>
          <p:nvPr>
            <p:ph type="body" idx="1"/>
          </p:nvPr>
        </p:nvSpPr>
        <p:spPr>
          <a:xfrm>
            <a:off x="843610" y="1600219"/>
            <a:ext cx="2420064" cy="4286233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</p:spTree>
    <p:extLst>
      <p:ext uri="{BB962C8B-B14F-4D97-AF65-F5344CB8AC3E}">
        <p14:creationId xmlns:p14="http://schemas.microsoft.com/office/powerpoint/2010/main" val="1825561866"/>
      </p:ext>
    </p:extLst>
  </p:cSld>
  <p:clrMapOvr>
    <a:masterClrMapping/>
  </p:clrMapOvr>
  <p:transition spd="slow">
    <p:push dir="u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-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8686300" y="381350"/>
            <a:ext cx="227965" cy="163997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Shape 71"/>
          <p:cNvSpPr/>
          <p:nvPr userDrawn="1"/>
        </p:nvSpPr>
        <p:spPr>
          <a:xfrm>
            <a:off x="2806205" y="2934595"/>
            <a:ext cx="301987" cy="0"/>
          </a:xfrm>
          <a:prstGeom prst="line">
            <a:avLst/>
          </a:prstGeom>
          <a:ln w="50800">
            <a:solidFill>
              <a:schemeClr val="accent2"/>
            </a:solidFill>
            <a:miter lim="400000"/>
          </a:ln>
        </p:spPr>
        <p:txBody>
          <a:bodyPr lIns="13423" tIns="13423" rIns="13423" bIns="13423" anchor="ctr"/>
          <a:lstStyle/>
          <a:p>
            <a:pPr algn="ctr">
              <a:defRPr sz="3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057"/>
          </a:p>
        </p:txBody>
      </p:sp>
      <p:sp>
        <p:nvSpPr>
          <p:cNvPr id="9" name="Shape 72"/>
          <p:cNvSpPr/>
          <p:nvPr userDrawn="1"/>
        </p:nvSpPr>
        <p:spPr>
          <a:xfrm>
            <a:off x="4015823" y="5125832"/>
            <a:ext cx="3156893" cy="1742610"/>
          </a:xfrm>
          <a:prstGeom prst="rect">
            <a:avLst/>
          </a:prstGeom>
          <a:solidFill>
            <a:schemeClr val="accent3"/>
          </a:solidFill>
          <a:ln w="3175">
            <a:miter lim="400000"/>
          </a:ln>
        </p:spPr>
        <p:txBody>
          <a:bodyPr lIns="13423" tIns="13423" rIns="13423" bIns="13423" anchor="ctr"/>
          <a:lstStyle/>
          <a:p>
            <a:pPr algn="ctr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057"/>
          </a:p>
        </p:txBody>
      </p:sp>
      <p:sp>
        <p:nvSpPr>
          <p:cNvPr id="11" name="Shape 30"/>
          <p:cNvSpPr>
            <a:spLocks noGrp="1"/>
          </p:cNvSpPr>
          <p:nvPr>
            <p:ph type="title"/>
          </p:nvPr>
        </p:nvSpPr>
        <p:spPr>
          <a:xfrm>
            <a:off x="575255" y="1420016"/>
            <a:ext cx="2553812" cy="1429321"/>
          </a:xfrm>
          <a:prstGeom prst="rect">
            <a:avLst/>
          </a:prstGeom>
        </p:spPr>
        <p:txBody>
          <a:bodyPr>
            <a:normAutofit/>
          </a:bodyPr>
          <a:lstStyle>
            <a:lvl1pPr algn="r">
              <a:defRPr sz="2818"/>
            </a:lvl1pPr>
          </a:lstStyle>
          <a:p>
            <a:r>
              <a:t>Title Text</a:t>
            </a:r>
          </a:p>
        </p:txBody>
      </p:sp>
      <p:sp>
        <p:nvSpPr>
          <p:cNvPr id="14" name="Shape 31"/>
          <p:cNvSpPr>
            <a:spLocks noGrp="1"/>
          </p:cNvSpPr>
          <p:nvPr>
            <p:ph type="body" idx="1"/>
          </p:nvPr>
        </p:nvSpPr>
        <p:spPr>
          <a:xfrm>
            <a:off x="3972573" y="1425450"/>
            <a:ext cx="3200143" cy="3170553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0" name="Shape 31"/>
          <p:cNvSpPr>
            <a:spLocks noGrp="1"/>
          </p:cNvSpPr>
          <p:nvPr>
            <p:ph type="body" idx="11" hasCustomPrompt="1"/>
          </p:nvPr>
        </p:nvSpPr>
        <p:spPr>
          <a:xfrm>
            <a:off x="575254" y="1151159"/>
            <a:ext cx="2574443" cy="245705"/>
          </a:xfrm>
          <a:prstGeom prst="rect">
            <a:avLst/>
          </a:prstGeom>
        </p:spPr>
        <p:txBody>
          <a:bodyPr>
            <a:noAutofit/>
          </a:bodyPr>
          <a:lstStyle>
            <a:lvl1pPr algn="r">
              <a:defRPr sz="634" spc="106"/>
            </a:lvl1pPr>
            <a:lvl2pPr>
              <a:defRPr sz="634" spc="106"/>
            </a:lvl2pPr>
            <a:lvl3pPr>
              <a:defRPr sz="634" spc="106"/>
            </a:lvl3pPr>
            <a:lvl4pPr>
              <a:defRPr sz="634" spc="106"/>
            </a:lvl4pPr>
            <a:lvl5pPr>
              <a:defRPr sz="634" spc="106"/>
            </a:lvl5pPr>
          </a:lstStyle>
          <a:p>
            <a:r>
              <a:rPr lang="en-GB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675719620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3D64B4-4B39-4415-82AE-DAC1375DF517}" type="datetime1">
              <a:rPr lang="en-US" smtClean="0"/>
              <a:pPr>
                <a:defRPr/>
              </a:pPr>
              <a:t>9/25/2019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0D45C7-080C-4F1B-9CA6-D422E27DB6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- red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78"/>
          <p:cNvSpPr/>
          <p:nvPr userDrawn="1"/>
        </p:nvSpPr>
        <p:spPr>
          <a:xfrm>
            <a:off x="4015823" y="-33532"/>
            <a:ext cx="3156893" cy="6899665"/>
          </a:xfrm>
          <a:prstGeom prst="rect">
            <a:avLst/>
          </a:prstGeom>
          <a:solidFill>
            <a:schemeClr val="accent1">
              <a:alpha val="70000"/>
            </a:schemeClr>
          </a:solidFill>
          <a:ln w="3175">
            <a:miter lim="400000"/>
          </a:ln>
        </p:spPr>
        <p:txBody>
          <a:bodyPr lIns="13423" tIns="13423" rIns="13423" bIns="13423" anchor="ctr"/>
          <a:lstStyle/>
          <a:p>
            <a:pPr algn="ctr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057"/>
          </a:p>
        </p:txBody>
      </p:sp>
      <p:sp>
        <p:nvSpPr>
          <p:cNvPr id="5" name="Shape 74"/>
          <p:cNvSpPr/>
          <p:nvPr userDrawn="1"/>
        </p:nvSpPr>
        <p:spPr>
          <a:xfrm>
            <a:off x="4015823" y="-37157"/>
            <a:ext cx="3156893" cy="6899664"/>
          </a:xfrm>
          <a:prstGeom prst="rect">
            <a:avLst/>
          </a:prstGeom>
          <a:solidFill>
            <a:schemeClr val="accent3"/>
          </a:solidFill>
          <a:ln w="3175">
            <a:miter lim="400000"/>
          </a:ln>
        </p:spPr>
        <p:txBody>
          <a:bodyPr lIns="13423" tIns="13423" rIns="13423" bIns="13423" anchor="ctr"/>
          <a:lstStyle/>
          <a:p>
            <a:pPr algn="ctr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057"/>
          </a:p>
        </p:txBody>
      </p:sp>
      <p:sp>
        <p:nvSpPr>
          <p:cNvPr id="7" name="Shape 76"/>
          <p:cNvSpPr txBox="1">
            <a:spLocks/>
          </p:cNvSpPr>
          <p:nvPr userDrawn="1"/>
        </p:nvSpPr>
        <p:spPr>
          <a:xfrm>
            <a:off x="8686300" y="381349"/>
            <a:ext cx="227965" cy="24409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13423" tIns="13423" rIns="13423" bIns="13423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" b="1" i="0" u="none" strike="noStrike" cap="all" spc="400" normalizeH="0" baseline="0">
                <a:ln>
                  <a:noFill/>
                </a:ln>
                <a:solidFill>
                  <a:schemeClr val="bg1">
                    <a:lumMod val="60000"/>
                    <a:lumOff val="40000"/>
                  </a:schemeClr>
                </a:solidFill>
                <a:effectLst/>
                <a:uFillTx/>
                <a:latin typeface="+mn-lt"/>
                <a:ea typeface="+mn-ea"/>
                <a:cs typeface="+mn-cs"/>
                <a:sym typeface="Montserrat-Regular"/>
              </a:defRPr>
            </a:lvl1pPr>
            <a:lvl2pPr marL="0" marR="0" indent="228600" algn="just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300" b="0" i="0" u="none" strike="noStrike" cap="none" spc="0" normalizeH="0" baseline="0">
                <a:ln>
                  <a:noFill/>
                </a:ln>
                <a:solidFill>
                  <a:srgbClr val="A6A7AC"/>
                </a:solidFill>
                <a:effectLst/>
                <a:uFillTx/>
                <a:latin typeface="PT Sans"/>
                <a:ea typeface="PT Sans"/>
                <a:cs typeface="PT Sans"/>
                <a:sym typeface="PT Sans"/>
              </a:defRPr>
            </a:lvl2pPr>
            <a:lvl3pPr marL="0" marR="0" indent="457200" algn="just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300" b="0" i="0" u="none" strike="noStrike" cap="none" spc="0" normalizeH="0" baseline="0">
                <a:ln>
                  <a:noFill/>
                </a:ln>
                <a:solidFill>
                  <a:srgbClr val="A6A7AC"/>
                </a:solidFill>
                <a:effectLst/>
                <a:uFillTx/>
                <a:latin typeface="PT Sans"/>
                <a:ea typeface="PT Sans"/>
                <a:cs typeface="PT Sans"/>
                <a:sym typeface="PT Sans"/>
              </a:defRPr>
            </a:lvl3pPr>
            <a:lvl4pPr marL="0" marR="0" indent="685800" algn="just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300" b="0" i="0" u="none" strike="noStrike" cap="none" spc="0" normalizeH="0" baseline="0">
                <a:ln>
                  <a:noFill/>
                </a:ln>
                <a:solidFill>
                  <a:srgbClr val="A6A7AC"/>
                </a:solidFill>
                <a:effectLst/>
                <a:uFillTx/>
                <a:latin typeface="PT Sans"/>
                <a:ea typeface="PT Sans"/>
                <a:cs typeface="PT Sans"/>
                <a:sym typeface="PT Sans"/>
              </a:defRPr>
            </a:lvl4pPr>
            <a:lvl5pPr marL="0" marR="0" indent="914400" algn="just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300" b="0" i="0" u="none" strike="noStrike" cap="none" spc="0" normalizeH="0" baseline="0">
                <a:ln>
                  <a:noFill/>
                </a:ln>
                <a:solidFill>
                  <a:srgbClr val="A6A7AC"/>
                </a:solidFill>
                <a:effectLst/>
                <a:uFillTx/>
                <a:latin typeface="PT Sans"/>
                <a:ea typeface="PT Sans"/>
                <a:cs typeface="PT Sans"/>
                <a:sym typeface="PT Sans"/>
              </a:defRPr>
            </a:lvl5pPr>
            <a:lvl6pPr marL="0" marR="0" indent="1143000" algn="just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300" b="0" i="0" u="none" strike="noStrike" cap="none" spc="0" normalizeH="0" baseline="0">
                <a:ln>
                  <a:noFill/>
                </a:ln>
                <a:solidFill>
                  <a:srgbClr val="A6A7AC"/>
                </a:solidFill>
                <a:effectLst/>
                <a:uFillTx/>
                <a:latin typeface="PT Sans"/>
                <a:ea typeface="PT Sans"/>
                <a:cs typeface="PT Sans"/>
                <a:sym typeface="PT Sans"/>
              </a:defRPr>
            </a:lvl6pPr>
            <a:lvl7pPr marL="0" marR="0" indent="1371600" algn="just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300" b="0" i="0" u="none" strike="noStrike" cap="none" spc="0" normalizeH="0" baseline="0">
                <a:ln>
                  <a:noFill/>
                </a:ln>
                <a:solidFill>
                  <a:srgbClr val="A6A7AC"/>
                </a:solidFill>
                <a:effectLst/>
                <a:uFillTx/>
                <a:latin typeface="PT Sans"/>
                <a:ea typeface="PT Sans"/>
                <a:cs typeface="PT Sans"/>
                <a:sym typeface="PT Sans"/>
              </a:defRPr>
            </a:lvl7pPr>
            <a:lvl8pPr marL="0" marR="0" indent="1600200" algn="just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300" b="0" i="0" u="none" strike="noStrike" cap="none" spc="0" normalizeH="0" baseline="0">
                <a:ln>
                  <a:noFill/>
                </a:ln>
                <a:solidFill>
                  <a:srgbClr val="A6A7AC"/>
                </a:solidFill>
                <a:effectLst/>
                <a:uFillTx/>
                <a:latin typeface="PT Sans"/>
                <a:ea typeface="PT Sans"/>
                <a:cs typeface="PT Sans"/>
                <a:sym typeface="PT Sans"/>
              </a:defRPr>
            </a:lvl8pPr>
            <a:lvl9pPr marL="0" marR="0" indent="1828800" algn="just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300" b="0" i="0" u="none" strike="noStrike" cap="none" spc="0" normalizeH="0" baseline="0">
                <a:ln>
                  <a:noFill/>
                </a:ln>
                <a:solidFill>
                  <a:srgbClr val="A6A7AC"/>
                </a:solidFill>
                <a:effectLst/>
                <a:uFillTx/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fld id="{86CB4B4D-7CA3-9044-876B-883B54F8677D}" type="slidenum">
              <a:rPr lang="en-GB" sz="705" smtClean="0"/>
              <a:pPr/>
              <a:t>‹#›</a:t>
            </a:fld>
            <a:endParaRPr lang="en-GB" sz="705"/>
          </a:p>
        </p:txBody>
      </p:sp>
      <p:sp>
        <p:nvSpPr>
          <p:cNvPr id="9" name="Shape 79"/>
          <p:cNvSpPr/>
          <p:nvPr userDrawn="1"/>
        </p:nvSpPr>
        <p:spPr>
          <a:xfrm flipH="1">
            <a:off x="391900" y="6201859"/>
            <a:ext cx="1" cy="1310380"/>
          </a:xfrm>
          <a:prstGeom prst="line">
            <a:avLst/>
          </a:prstGeom>
          <a:ln w="50800">
            <a:solidFill>
              <a:schemeClr val="accent2"/>
            </a:solidFill>
            <a:miter lim="400000"/>
          </a:ln>
        </p:spPr>
        <p:txBody>
          <a:bodyPr lIns="13423" tIns="13423" rIns="13423" bIns="13423" anchor="ctr"/>
          <a:lstStyle/>
          <a:p>
            <a:pPr algn="ctr">
              <a:defRPr sz="3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057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5122070" y="1600218"/>
            <a:ext cx="3589734" cy="3412654"/>
          </a:xfrm>
        </p:spPr>
        <p:txBody>
          <a:bodyPr/>
          <a:lstStyle/>
          <a:p>
            <a:endParaRPr lang="en-US"/>
          </a:p>
        </p:txBody>
      </p:sp>
      <p:sp>
        <p:nvSpPr>
          <p:cNvPr id="11" name="Shape 31"/>
          <p:cNvSpPr>
            <a:spLocks noGrp="1"/>
          </p:cNvSpPr>
          <p:nvPr>
            <p:ph type="body" idx="1"/>
          </p:nvPr>
        </p:nvSpPr>
        <p:spPr>
          <a:xfrm>
            <a:off x="843610" y="1600219"/>
            <a:ext cx="2420064" cy="4286233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</p:spTree>
    <p:extLst>
      <p:ext uri="{BB962C8B-B14F-4D97-AF65-F5344CB8AC3E}">
        <p14:creationId xmlns:p14="http://schemas.microsoft.com/office/powerpoint/2010/main" val="2420972087"/>
      </p:ext>
    </p:extLst>
  </p:cSld>
  <p:clrMapOvr>
    <a:masterClrMapping/>
  </p:clrMapOvr>
  <p:transition spd="slow">
    <p:push dir="u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-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5691" y="1412681"/>
            <a:ext cx="6181020" cy="66104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8686300" y="381350"/>
            <a:ext cx="227965" cy="163997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6" name="Shape 106"/>
          <p:cNvSpPr/>
          <p:nvPr userDrawn="1"/>
        </p:nvSpPr>
        <p:spPr>
          <a:xfrm>
            <a:off x="803922" y="2210572"/>
            <a:ext cx="301987" cy="0"/>
          </a:xfrm>
          <a:prstGeom prst="line">
            <a:avLst/>
          </a:prstGeom>
          <a:ln w="50800">
            <a:solidFill>
              <a:srgbClr val="F56C2E"/>
            </a:solidFill>
            <a:miter lim="400000"/>
          </a:ln>
        </p:spPr>
        <p:txBody>
          <a:bodyPr lIns="13423" tIns="13423" rIns="13423" bIns="13423" anchor="ctr"/>
          <a:lstStyle/>
          <a:p>
            <a:pPr algn="ctr">
              <a:defRPr sz="3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057"/>
          </a:p>
        </p:txBody>
      </p:sp>
      <p:sp>
        <p:nvSpPr>
          <p:cNvPr id="8" name="Shape 114"/>
          <p:cNvSpPr/>
          <p:nvPr userDrawn="1"/>
        </p:nvSpPr>
        <p:spPr>
          <a:xfrm>
            <a:off x="6982512" y="3591468"/>
            <a:ext cx="423314" cy="5611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919" y="5393"/>
                </a:moveTo>
                <a:lnTo>
                  <a:pt x="9877" y="5393"/>
                </a:lnTo>
                <a:lnTo>
                  <a:pt x="9877" y="9769"/>
                </a:lnTo>
                <a:lnTo>
                  <a:pt x="5540" y="9769"/>
                </a:lnTo>
                <a:lnTo>
                  <a:pt x="5540" y="11831"/>
                </a:lnTo>
                <a:lnTo>
                  <a:pt x="9877" y="11831"/>
                </a:lnTo>
                <a:lnTo>
                  <a:pt x="9877" y="16207"/>
                </a:lnTo>
                <a:lnTo>
                  <a:pt x="11919" y="16207"/>
                </a:lnTo>
                <a:lnTo>
                  <a:pt x="11919" y="11831"/>
                </a:lnTo>
                <a:lnTo>
                  <a:pt x="16256" y="11831"/>
                </a:lnTo>
                <a:lnTo>
                  <a:pt x="16256" y="9769"/>
                </a:lnTo>
                <a:lnTo>
                  <a:pt x="11919" y="9769"/>
                </a:lnTo>
                <a:lnTo>
                  <a:pt x="11919" y="5393"/>
                </a:lnTo>
                <a:close/>
                <a:moveTo>
                  <a:pt x="10912" y="0"/>
                </a:moveTo>
                <a:cubicBezTo>
                  <a:pt x="4924" y="0"/>
                  <a:pt x="0" y="4772"/>
                  <a:pt x="0" y="10814"/>
                </a:cubicBezTo>
                <a:cubicBezTo>
                  <a:pt x="0" y="16828"/>
                  <a:pt x="4924" y="21600"/>
                  <a:pt x="10912" y="21600"/>
                </a:cubicBezTo>
                <a:cubicBezTo>
                  <a:pt x="16872" y="21600"/>
                  <a:pt x="21600" y="16828"/>
                  <a:pt x="21600" y="10814"/>
                </a:cubicBezTo>
                <a:cubicBezTo>
                  <a:pt x="21600" y="4772"/>
                  <a:pt x="16872" y="0"/>
                  <a:pt x="10912" y="0"/>
                </a:cubicBezTo>
                <a:close/>
                <a:moveTo>
                  <a:pt x="10912" y="19511"/>
                </a:moveTo>
                <a:cubicBezTo>
                  <a:pt x="6183" y="19511"/>
                  <a:pt x="2266" y="15586"/>
                  <a:pt x="2266" y="10814"/>
                </a:cubicBezTo>
                <a:cubicBezTo>
                  <a:pt x="2266" y="6014"/>
                  <a:pt x="6183" y="2089"/>
                  <a:pt x="10912" y="2089"/>
                </a:cubicBezTo>
                <a:cubicBezTo>
                  <a:pt x="15640" y="2089"/>
                  <a:pt x="19558" y="6014"/>
                  <a:pt x="19558" y="10814"/>
                </a:cubicBezTo>
                <a:cubicBezTo>
                  <a:pt x="19558" y="15586"/>
                  <a:pt x="15640" y="19511"/>
                  <a:pt x="10912" y="19511"/>
                </a:cubicBezTo>
                <a:close/>
              </a:path>
            </a:pathLst>
          </a:custGeom>
          <a:solidFill>
            <a:srgbClr val="F4F5F7"/>
          </a:solidFill>
          <a:ln w="3175">
            <a:miter lim="400000"/>
          </a:ln>
        </p:spPr>
        <p:txBody>
          <a:bodyPr lIns="16107" rIns="16107" anchor="ctr"/>
          <a:lstStyle/>
          <a:p>
            <a:pPr algn="l" defTabSz="322143">
              <a:defRPr sz="1800">
                <a:solidFill>
                  <a:srgbClr val="000000"/>
                </a:solidFill>
                <a:latin typeface="Roboto Regular"/>
                <a:ea typeface="Roboto Regular"/>
                <a:cs typeface="Roboto Regular"/>
                <a:sym typeface="Roboto Regular"/>
              </a:defRPr>
            </a:pPr>
            <a:endParaRPr sz="634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790927" y="2414589"/>
            <a:ext cx="8353073" cy="2830039"/>
          </a:xfrm>
        </p:spPr>
        <p:txBody>
          <a:bodyPr/>
          <a:lstStyle/>
          <a:p>
            <a:endParaRPr lang="en-US"/>
          </a:p>
        </p:txBody>
      </p:sp>
      <p:sp>
        <p:nvSpPr>
          <p:cNvPr id="13" name="Shape 31"/>
          <p:cNvSpPr>
            <a:spLocks noGrp="1"/>
          </p:cNvSpPr>
          <p:nvPr>
            <p:ph type="body" idx="1"/>
          </p:nvPr>
        </p:nvSpPr>
        <p:spPr>
          <a:xfrm>
            <a:off x="790928" y="5380284"/>
            <a:ext cx="5601709" cy="1077668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6" name="Shape 31"/>
          <p:cNvSpPr>
            <a:spLocks noGrp="1"/>
          </p:cNvSpPr>
          <p:nvPr>
            <p:ph type="body" idx="12" hasCustomPrompt="1"/>
          </p:nvPr>
        </p:nvSpPr>
        <p:spPr>
          <a:xfrm>
            <a:off x="790927" y="1166976"/>
            <a:ext cx="2574443" cy="245705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634" spc="106"/>
            </a:lvl1pPr>
            <a:lvl2pPr>
              <a:defRPr sz="634" spc="106"/>
            </a:lvl2pPr>
            <a:lvl3pPr>
              <a:defRPr sz="634" spc="106"/>
            </a:lvl3pPr>
            <a:lvl4pPr>
              <a:defRPr sz="634" spc="106"/>
            </a:lvl4pPr>
            <a:lvl5pPr>
              <a:defRPr sz="634" spc="106"/>
            </a:lvl5pPr>
          </a:lstStyle>
          <a:p>
            <a:r>
              <a:rPr lang="en-GB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4140349464"/>
      </p:ext>
    </p:extLst>
  </p:cSld>
  <p:clrMapOvr>
    <a:masterClrMapping/>
  </p:clrMapOvr>
  <p:transition spd="slow">
    <p:push dir="u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ighlight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94575" y="936349"/>
            <a:ext cx="6181020" cy="54421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8686300" y="381350"/>
            <a:ext cx="227965" cy="163997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5" name="Shape 279"/>
          <p:cNvSpPr>
            <a:spLocks noChangeArrowheads="1"/>
          </p:cNvSpPr>
          <p:nvPr userDrawn="1"/>
        </p:nvSpPr>
        <p:spPr bwMode="auto">
          <a:xfrm>
            <a:off x="731045" y="1993109"/>
            <a:ext cx="1794272" cy="3479847"/>
          </a:xfrm>
          <a:prstGeom prst="roundRect">
            <a:avLst>
              <a:gd name="adj" fmla="val 1815"/>
            </a:avLst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7897" tIns="17897" rIns="17897" bIns="17897" anchor="ctr"/>
          <a:lstStyle>
            <a:lvl1pPr>
              <a:defRPr sz="2300" baseline="52000">
                <a:solidFill>
                  <a:srgbClr val="848484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1pPr>
            <a:lvl2pPr marL="742950" indent="-285750">
              <a:defRPr sz="2300" baseline="52000">
                <a:solidFill>
                  <a:srgbClr val="848484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2pPr>
            <a:lvl3pPr marL="1143000" indent="-228600">
              <a:defRPr sz="2300" baseline="52000">
                <a:solidFill>
                  <a:srgbClr val="848484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3pPr>
            <a:lvl4pPr marL="1600200" indent="-228600">
              <a:defRPr sz="2300" baseline="52000">
                <a:solidFill>
                  <a:srgbClr val="848484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4pPr>
            <a:lvl5pPr marL="2057400" indent="-228600">
              <a:defRPr sz="2300" baseline="52000">
                <a:solidFill>
                  <a:srgbClr val="848484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5pPr>
            <a:lvl6pPr marL="25146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2300" baseline="52000">
                <a:solidFill>
                  <a:srgbClr val="848484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6pPr>
            <a:lvl7pPr marL="29718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2300" baseline="52000">
                <a:solidFill>
                  <a:srgbClr val="848484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7pPr>
            <a:lvl8pPr marL="34290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2300" baseline="52000">
                <a:solidFill>
                  <a:srgbClr val="848484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8pPr>
            <a:lvl9pPr marL="38862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2300" baseline="52000">
                <a:solidFill>
                  <a:srgbClr val="848484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9pPr>
          </a:lstStyle>
          <a:p>
            <a:pPr algn="ctr" eaLnBrk="1"/>
            <a:endParaRPr lang="en-US" altLang="en-US" sz="1127" baseline="0">
              <a:solidFill>
                <a:srgbClr val="FFFFFF"/>
              </a:solidFill>
              <a:latin typeface="Helvetica Light" charset="0"/>
              <a:sym typeface="Helvetica Light" charset="0"/>
            </a:endParaRPr>
          </a:p>
        </p:txBody>
      </p:sp>
      <p:sp>
        <p:nvSpPr>
          <p:cNvPr id="8" name="Shape 285"/>
          <p:cNvSpPr>
            <a:spLocks noChangeArrowheads="1"/>
          </p:cNvSpPr>
          <p:nvPr userDrawn="1"/>
        </p:nvSpPr>
        <p:spPr bwMode="auto">
          <a:xfrm>
            <a:off x="2690815" y="1993109"/>
            <a:ext cx="1794272" cy="3479847"/>
          </a:xfrm>
          <a:prstGeom prst="roundRect">
            <a:avLst>
              <a:gd name="adj" fmla="val 1815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7897" tIns="17897" rIns="17897" bIns="17897" anchor="ctr"/>
          <a:lstStyle>
            <a:lvl1pPr>
              <a:defRPr sz="2300" baseline="52000">
                <a:solidFill>
                  <a:srgbClr val="848484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1pPr>
            <a:lvl2pPr marL="742950" indent="-285750">
              <a:defRPr sz="2300" baseline="52000">
                <a:solidFill>
                  <a:srgbClr val="848484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2pPr>
            <a:lvl3pPr marL="1143000" indent="-228600">
              <a:defRPr sz="2300" baseline="52000">
                <a:solidFill>
                  <a:srgbClr val="848484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3pPr>
            <a:lvl4pPr marL="1600200" indent="-228600">
              <a:defRPr sz="2300" baseline="52000">
                <a:solidFill>
                  <a:srgbClr val="848484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4pPr>
            <a:lvl5pPr marL="2057400" indent="-228600">
              <a:defRPr sz="2300" baseline="52000">
                <a:solidFill>
                  <a:srgbClr val="848484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5pPr>
            <a:lvl6pPr marL="25146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2300" baseline="52000">
                <a:solidFill>
                  <a:srgbClr val="848484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6pPr>
            <a:lvl7pPr marL="29718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2300" baseline="52000">
                <a:solidFill>
                  <a:srgbClr val="848484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7pPr>
            <a:lvl8pPr marL="34290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2300" baseline="52000">
                <a:solidFill>
                  <a:srgbClr val="848484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8pPr>
            <a:lvl9pPr marL="38862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2300" baseline="52000">
                <a:solidFill>
                  <a:srgbClr val="848484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9pPr>
          </a:lstStyle>
          <a:p>
            <a:pPr algn="ctr" eaLnBrk="1"/>
            <a:endParaRPr lang="en-US" altLang="en-US" sz="1127" baseline="0">
              <a:solidFill>
                <a:srgbClr val="FFFFFF"/>
              </a:solidFill>
              <a:latin typeface="Helvetica Light" charset="0"/>
              <a:sym typeface="Helvetica Light" charset="0"/>
            </a:endParaRPr>
          </a:p>
        </p:txBody>
      </p:sp>
      <p:sp>
        <p:nvSpPr>
          <p:cNvPr id="9" name="Shape 291"/>
          <p:cNvSpPr>
            <a:spLocks noChangeArrowheads="1"/>
          </p:cNvSpPr>
          <p:nvPr userDrawn="1"/>
        </p:nvSpPr>
        <p:spPr bwMode="auto">
          <a:xfrm>
            <a:off x="4650583" y="1993109"/>
            <a:ext cx="1794272" cy="3479847"/>
          </a:xfrm>
          <a:prstGeom prst="roundRect">
            <a:avLst>
              <a:gd name="adj" fmla="val 1815"/>
            </a:avLst>
          </a:prstGeom>
          <a:solidFill>
            <a:schemeClr val="accent3"/>
          </a:solidFill>
          <a:ln>
            <a:noFill/>
          </a:ln>
        </p:spPr>
        <p:txBody>
          <a:bodyPr lIns="17897" tIns="17897" rIns="17897" bIns="17897" anchor="ctr"/>
          <a:lstStyle>
            <a:lvl1pPr>
              <a:defRPr sz="2300" baseline="52000">
                <a:solidFill>
                  <a:srgbClr val="848484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1pPr>
            <a:lvl2pPr marL="742950" indent="-285750">
              <a:defRPr sz="2300" baseline="52000">
                <a:solidFill>
                  <a:srgbClr val="848484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2pPr>
            <a:lvl3pPr marL="1143000" indent="-228600">
              <a:defRPr sz="2300" baseline="52000">
                <a:solidFill>
                  <a:srgbClr val="848484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3pPr>
            <a:lvl4pPr marL="1600200" indent="-228600">
              <a:defRPr sz="2300" baseline="52000">
                <a:solidFill>
                  <a:srgbClr val="848484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4pPr>
            <a:lvl5pPr marL="2057400" indent="-228600">
              <a:defRPr sz="2300" baseline="52000">
                <a:solidFill>
                  <a:srgbClr val="848484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5pPr>
            <a:lvl6pPr marL="25146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2300" baseline="52000">
                <a:solidFill>
                  <a:srgbClr val="848484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6pPr>
            <a:lvl7pPr marL="29718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2300" baseline="52000">
                <a:solidFill>
                  <a:srgbClr val="848484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7pPr>
            <a:lvl8pPr marL="34290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2300" baseline="52000">
                <a:solidFill>
                  <a:srgbClr val="848484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8pPr>
            <a:lvl9pPr marL="38862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2300" baseline="52000">
                <a:solidFill>
                  <a:srgbClr val="848484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9pPr>
          </a:lstStyle>
          <a:p>
            <a:pPr algn="ctr" eaLnBrk="1">
              <a:defRPr/>
            </a:pPr>
            <a:endParaRPr lang="en-US" altLang="en-US" sz="1127" baseline="0">
              <a:solidFill>
                <a:srgbClr val="FFFFFF"/>
              </a:solidFill>
              <a:latin typeface="Helvetica Light" charset="0"/>
              <a:sym typeface="Helvetica Light" charset="0"/>
            </a:endParaRPr>
          </a:p>
        </p:txBody>
      </p:sp>
      <p:sp>
        <p:nvSpPr>
          <p:cNvPr id="10" name="Shape 297"/>
          <p:cNvSpPr>
            <a:spLocks noChangeArrowheads="1"/>
          </p:cNvSpPr>
          <p:nvPr userDrawn="1"/>
        </p:nvSpPr>
        <p:spPr bwMode="auto">
          <a:xfrm>
            <a:off x="6610351" y="1993109"/>
            <a:ext cx="1794272" cy="3479847"/>
          </a:xfrm>
          <a:prstGeom prst="roundRect">
            <a:avLst>
              <a:gd name="adj" fmla="val 1815"/>
            </a:avLst>
          </a:prstGeom>
          <a:solidFill>
            <a:schemeClr val="accent5"/>
          </a:solidFill>
          <a:ln>
            <a:noFill/>
          </a:ln>
        </p:spPr>
        <p:txBody>
          <a:bodyPr lIns="17897" tIns="17897" rIns="17897" bIns="17897" anchor="ctr"/>
          <a:lstStyle>
            <a:lvl1pPr>
              <a:defRPr sz="2300" baseline="52000">
                <a:solidFill>
                  <a:srgbClr val="848484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1pPr>
            <a:lvl2pPr marL="742950" indent="-285750">
              <a:defRPr sz="2300" baseline="52000">
                <a:solidFill>
                  <a:srgbClr val="848484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2pPr>
            <a:lvl3pPr marL="1143000" indent="-228600">
              <a:defRPr sz="2300" baseline="52000">
                <a:solidFill>
                  <a:srgbClr val="848484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3pPr>
            <a:lvl4pPr marL="1600200" indent="-228600">
              <a:defRPr sz="2300" baseline="52000">
                <a:solidFill>
                  <a:srgbClr val="848484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4pPr>
            <a:lvl5pPr marL="2057400" indent="-228600">
              <a:defRPr sz="2300" baseline="52000">
                <a:solidFill>
                  <a:srgbClr val="848484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5pPr>
            <a:lvl6pPr marL="25146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2300" baseline="52000">
                <a:solidFill>
                  <a:srgbClr val="848484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6pPr>
            <a:lvl7pPr marL="29718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2300" baseline="52000">
                <a:solidFill>
                  <a:srgbClr val="848484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7pPr>
            <a:lvl8pPr marL="34290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2300" baseline="52000">
                <a:solidFill>
                  <a:srgbClr val="848484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8pPr>
            <a:lvl9pPr marL="38862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2300" baseline="52000">
                <a:solidFill>
                  <a:srgbClr val="848484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9pPr>
          </a:lstStyle>
          <a:p>
            <a:pPr algn="ctr" eaLnBrk="1">
              <a:defRPr/>
            </a:pPr>
            <a:endParaRPr lang="en-US" altLang="en-US" sz="1127" baseline="0">
              <a:solidFill>
                <a:srgbClr val="FFFFFF"/>
              </a:solidFill>
              <a:latin typeface="Helvetica Light" charset="0"/>
              <a:sym typeface="Helvetica Light" charset="0"/>
            </a:endParaRPr>
          </a:p>
        </p:txBody>
      </p:sp>
      <p:sp>
        <p:nvSpPr>
          <p:cNvPr id="23" name="Shape 31"/>
          <p:cNvSpPr>
            <a:spLocks noGrp="1"/>
          </p:cNvSpPr>
          <p:nvPr>
            <p:ph type="body" idx="1"/>
          </p:nvPr>
        </p:nvSpPr>
        <p:spPr>
          <a:xfrm>
            <a:off x="805811" y="3751329"/>
            <a:ext cx="1563280" cy="1278879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tx1"/>
                </a:solidFill>
              </a:defRPr>
            </a:lvl1pPr>
            <a:lvl2pPr algn="l">
              <a:defRPr>
                <a:solidFill>
                  <a:schemeClr val="tx1"/>
                </a:solidFill>
              </a:defRPr>
            </a:lvl2pPr>
            <a:lvl3pPr algn="l">
              <a:defRPr>
                <a:solidFill>
                  <a:schemeClr val="tx1"/>
                </a:solidFill>
              </a:defRPr>
            </a:lvl3pPr>
            <a:lvl4pPr algn="l">
              <a:defRPr>
                <a:solidFill>
                  <a:schemeClr val="tx1"/>
                </a:solidFill>
              </a:defRPr>
            </a:lvl4pPr>
            <a:lvl5pPr algn="l">
              <a:defRPr>
                <a:solidFill>
                  <a:schemeClr val="tx1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4" name="Shape 31"/>
          <p:cNvSpPr>
            <a:spLocks noGrp="1"/>
          </p:cNvSpPr>
          <p:nvPr>
            <p:ph type="body" idx="11"/>
          </p:nvPr>
        </p:nvSpPr>
        <p:spPr>
          <a:xfrm>
            <a:off x="2806012" y="3751329"/>
            <a:ext cx="1563280" cy="1278879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tx1"/>
                </a:solidFill>
              </a:defRPr>
            </a:lvl1pPr>
            <a:lvl2pPr algn="l">
              <a:defRPr>
                <a:solidFill>
                  <a:schemeClr val="tx1"/>
                </a:solidFill>
              </a:defRPr>
            </a:lvl2pPr>
            <a:lvl3pPr algn="l">
              <a:defRPr>
                <a:solidFill>
                  <a:schemeClr val="tx1"/>
                </a:solidFill>
              </a:defRPr>
            </a:lvl3pPr>
            <a:lvl4pPr algn="l">
              <a:defRPr>
                <a:solidFill>
                  <a:schemeClr val="tx1"/>
                </a:solidFill>
              </a:defRPr>
            </a:lvl4pPr>
            <a:lvl5pPr algn="l">
              <a:defRPr>
                <a:solidFill>
                  <a:schemeClr val="tx1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5" name="Shape 31"/>
          <p:cNvSpPr>
            <a:spLocks noGrp="1"/>
          </p:cNvSpPr>
          <p:nvPr>
            <p:ph type="body" idx="12"/>
          </p:nvPr>
        </p:nvSpPr>
        <p:spPr>
          <a:xfrm>
            <a:off x="4752089" y="3733031"/>
            <a:ext cx="1563280" cy="1278879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tx1"/>
                </a:solidFill>
              </a:defRPr>
            </a:lvl1pPr>
            <a:lvl2pPr algn="l">
              <a:defRPr>
                <a:solidFill>
                  <a:schemeClr val="tx1"/>
                </a:solidFill>
              </a:defRPr>
            </a:lvl2pPr>
            <a:lvl3pPr algn="l">
              <a:defRPr>
                <a:solidFill>
                  <a:schemeClr val="tx1"/>
                </a:solidFill>
              </a:defRPr>
            </a:lvl3pPr>
            <a:lvl4pPr algn="l">
              <a:defRPr>
                <a:solidFill>
                  <a:schemeClr val="tx1"/>
                </a:solidFill>
              </a:defRPr>
            </a:lvl4pPr>
            <a:lvl5pPr algn="l">
              <a:defRPr>
                <a:solidFill>
                  <a:schemeClr val="tx1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6" name="Shape 31"/>
          <p:cNvSpPr>
            <a:spLocks noGrp="1"/>
          </p:cNvSpPr>
          <p:nvPr>
            <p:ph type="body" idx="13"/>
          </p:nvPr>
        </p:nvSpPr>
        <p:spPr>
          <a:xfrm>
            <a:off x="6725847" y="3731508"/>
            <a:ext cx="1563280" cy="1278879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tx1"/>
                </a:solidFill>
              </a:defRPr>
            </a:lvl1pPr>
            <a:lvl2pPr algn="l">
              <a:defRPr>
                <a:solidFill>
                  <a:schemeClr val="tx1"/>
                </a:solidFill>
              </a:defRPr>
            </a:lvl2pPr>
            <a:lvl3pPr algn="l">
              <a:defRPr>
                <a:solidFill>
                  <a:schemeClr val="tx1"/>
                </a:solidFill>
              </a:defRPr>
            </a:lvl3pPr>
            <a:lvl4pPr algn="l">
              <a:defRPr>
                <a:solidFill>
                  <a:schemeClr val="tx1"/>
                </a:solidFill>
              </a:defRPr>
            </a:lvl4pPr>
            <a:lvl5pPr algn="l">
              <a:defRPr>
                <a:solidFill>
                  <a:schemeClr val="tx1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7" name="Shape 31"/>
          <p:cNvSpPr>
            <a:spLocks noGrp="1"/>
          </p:cNvSpPr>
          <p:nvPr>
            <p:ph type="body" idx="14" hasCustomPrompt="1"/>
          </p:nvPr>
        </p:nvSpPr>
        <p:spPr>
          <a:xfrm>
            <a:off x="3263346" y="1567538"/>
            <a:ext cx="2574443" cy="245705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845" b="1" spc="0">
                <a:solidFill>
                  <a:schemeClr val="accent1"/>
                </a:solidFill>
              </a:defRPr>
            </a:lvl1pPr>
            <a:lvl2pPr>
              <a:defRPr sz="634" spc="106"/>
            </a:lvl2pPr>
            <a:lvl3pPr>
              <a:defRPr sz="634" spc="106"/>
            </a:lvl3pPr>
            <a:lvl4pPr>
              <a:defRPr sz="634" spc="106"/>
            </a:lvl4pPr>
            <a:lvl5pPr>
              <a:defRPr sz="634" spc="106"/>
            </a:lvl5pPr>
          </a:lstStyle>
          <a:p>
            <a:r>
              <a:rPr lang="en-GB"/>
              <a:t>SECTION TITLE</a:t>
            </a:r>
          </a:p>
        </p:txBody>
      </p:sp>
      <p:sp>
        <p:nvSpPr>
          <p:cNvPr id="28" name="Shape 31"/>
          <p:cNvSpPr>
            <a:spLocks noGrp="1"/>
          </p:cNvSpPr>
          <p:nvPr>
            <p:ph type="body" idx="15" hasCustomPrompt="1"/>
          </p:nvPr>
        </p:nvSpPr>
        <p:spPr>
          <a:xfrm>
            <a:off x="805811" y="2696932"/>
            <a:ext cx="1606736" cy="646182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1268" b="0" spc="0">
                <a:solidFill>
                  <a:schemeClr val="tx1"/>
                </a:solidFill>
              </a:defRPr>
            </a:lvl1pPr>
            <a:lvl2pPr>
              <a:defRPr sz="634" spc="106"/>
            </a:lvl2pPr>
            <a:lvl3pPr>
              <a:defRPr sz="634" spc="106"/>
            </a:lvl3pPr>
            <a:lvl4pPr>
              <a:defRPr sz="634" spc="106"/>
            </a:lvl4pPr>
            <a:lvl5pPr>
              <a:defRPr sz="634" spc="106"/>
            </a:lvl5pPr>
          </a:lstStyle>
          <a:p>
            <a:r>
              <a:rPr lang="en-GB"/>
              <a:t>SECTION TITLE</a:t>
            </a:r>
          </a:p>
        </p:txBody>
      </p:sp>
      <p:sp>
        <p:nvSpPr>
          <p:cNvPr id="29" name="Shape 31"/>
          <p:cNvSpPr>
            <a:spLocks noGrp="1"/>
          </p:cNvSpPr>
          <p:nvPr>
            <p:ph type="body" idx="16" hasCustomPrompt="1"/>
          </p:nvPr>
        </p:nvSpPr>
        <p:spPr>
          <a:xfrm>
            <a:off x="2774802" y="2696932"/>
            <a:ext cx="1606736" cy="646182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1268" b="0" spc="0">
                <a:solidFill>
                  <a:schemeClr val="tx1"/>
                </a:solidFill>
              </a:defRPr>
            </a:lvl1pPr>
            <a:lvl2pPr>
              <a:defRPr sz="634" spc="106"/>
            </a:lvl2pPr>
            <a:lvl3pPr>
              <a:defRPr sz="634" spc="106"/>
            </a:lvl3pPr>
            <a:lvl4pPr>
              <a:defRPr sz="634" spc="106"/>
            </a:lvl4pPr>
            <a:lvl5pPr>
              <a:defRPr sz="634" spc="106"/>
            </a:lvl5pPr>
          </a:lstStyle>
          <a:p>
            <a:r>
              <a:rPr lang="en-GB"/>
              <a:t>SECTION TITLE</a:t>
            </a:r>
          </a:p>
        </p:txBody>
      </p:sp>
      <p:sp>
        <p:nvSpPr>
          <p:cNvPr id="30" name="Shape 31"/>
          <p:cNvSpPr>
            <a:spLocks noGrp="1"/>
          </p:cNvSpPr>
          <p:nvPr>
            <p:ph type="body" idx="17" hasCustomPrompt="1"/>
          </p:nvPr>
        </p:nvSpPr>
        <p:spPr>
          <a:xfrm>
            <a:off x="4744350" y="2694205"/>
            <a:ext cx="1606736" cy="646182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1268" b="0" spc="0">
                <a:solidFill>
                  <a:schemeClr val="tx1"/>
                </a:solidFill>
              </a:defRPr>
            </a:lvl1pPr>
            <a:lvl2pPr>
              <a:defRPr sz="634" spc="106"/>
            </a:lvl2pPr>
            <a:lvl3pPr>
              <a:defRPr sz="634" spc="106"/>
            </a:lvl3pPr>
            <a:lvl4pPr>
              <a:defRPr sz="634" spc="106"/>
            </a:lvl4pPr>
            <a:lvl5pPr>
              <a:defRPr sz="634" spc="106"/>
            </a:lvl5pPr>
          </a:lstStyle>
          <a:p>
            <a:r>
              <a:rPr lang="en-GB"/>
              <a:t>SECTION TITLE</a:t>
            </a:r>
          </a:p>
        </p:txBody>
      </p:sp>
      <p:sp>
        <p:nvSpPr>
          <p:cNvPr id="31" name="Shape 31"/>
          <p:cNvSpPr>
            <a:spLocks noGrp="1"/>
          </p:cNvSpPr>
          <p:nvPr>
            <p:ph type="body" idx="18" hasCustomPrompt="1"/>
          </p:nvPr>
        </p:nvSpPr>
        <p:spPr>
          <a:xfrm>
            <a:off x="6704119" y="2694205"/>
            <a:ext cx="1606736" cy="646182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1268" b="0" spc="0">
                <a:solidFill>
                  <a:schemeClr val="tx1"/>
                </a:solidFill>
              </a:defRPr>
            </a:lvl1pPr>
            <a:lvl2pPr>
              <a:defRPr sz="634" spc="106"/>
            </a:lvl2pPr>
            <a:lvl3pPr>
              <a:defRPr sz="634" spc="106"/>
            </a:lvl3pPr>
            <a:lvl4pPr>
              <a:defRPr sz="634" spc="106"/>
            </a:lvl4pPr>
            <a:lvl5pPr>
              <a:defRPr sz="634" spc="106"/>
            </a:lvl5pPr>
          </a:lstStyle>
          <a:p>
            <a:r>
              <a:rPr lang="en-GB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3480175634"/>
      </p:ext>
    </p:extLst>
  </p:cSld>
  <p:clrMapOvr>
    <a:masterClrMapping/>
  </p:clrMapOvr>
  <p:transition spd="slow">
    <p:push dir="u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8686300" y="381350"/>
            <a:ext cx="227965" cy="163997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23" name="Shape 31"/>
          <p:cNvSpPr>
            <a:spLocks noGrp="1"/>
          </p:cNvSpPr>
          <p:nvPr>
            <p:ph type="body" idx="1"/>
          </p:nvPr>
        </p:nvSpPr>
        <p:spPr>
          <a:xfrm>
            <a:off x="805811" y="3751329"/>
            <a:ext cx="1563280" cy="1278879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2"/>
                </a:solidFill>
              </a:defRPr>
            </a:lvl1pPr>
            <a:lvl2pPr algn="l">
              <a:defRPr>
                <a:solidFill>
                  <a:schemeClr val="bg2"/>
                </a:solidFill>
              </a:defRPr>
            </a:lvl2pPr>
            <a:lvl3pPr algn="l">
              <a:defRPr>
                <a:solidFill>
                  <a:schemeClr val="bg2"/>
                </a:solidFill>
              </a:defRPr>
            </a:lvl3pPr>
            <a:lvl4pPr algn="l">
              <a:defRPr>
                <a:solidFill>
                  <a:schemeClr val="bg2"/>
                </a:solidFill>
              </a:defRPr>
            </a:lvl4pPr>
            <a:lvl5pPr algn="l">
              <a:defRPr>
                <a:solidFill>
                  <a:schemeClr val="bg2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4" name="Shape 31"/>
          <p:cNvSpPr>
            <a:spLocks noGrp="1"/>
          </p:cNvSpPr>
          <p:nvPr>
            <p:ph type="body" idx="11"/>
          </p:nvPr>
        </p:nvSpPr>
        <p:spPr>
          <a:xfrm>
            <a:off x="2806012" y="3751329"/>
            <a:ext cx="1563280" cy="1278879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2"/>
                </a:solidFill>
              </a:defRPr>
            </a:lvl1pPr>
            <a:lvl2pPr algn="l">
              <a:defRPr>
                <a:solidFill>
                  <a:schemeClr val="bg2"/>
                </a:solidFill>
              </a:defRPr>
            </a:lvl2pPr>
            <a:lvl3pPr algn="l">
              <a:defRPr>
                <a:solidFill>
                  <a:schemeClr val="bg2"/>
                </a:solidFill>
              </a:defRPr>
            </a:lvl3pPr>
            <a:lvl4pPr algn="l">
              <a:defRPr>
                <a:solidFill>
                  <a:schemeClr val="bg2"/>
                </a:solidFill>
              </a:defRPr>
            </a:lvl4pPr>
            <a:lvl5pPr algn="l">
              <a:defRPr>
                <a:solidFill>
                  <a:schemeClr val="bg2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5" name="Shape 31"/>
          <p:cNvSpPr>
            <a:spLocks noGrp="1"/>
          </p:cNvSpPr>
          <p:nvPr>
            <p:ph type="body" idx="12"/>
          </p:nvPr>
        </p:nvSpPr>
        <p:spPr>
          <a:xfrm>
            <a:off x="4752089" y="3733031"/>
            <a:ext cx="1563280" cy="1278879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2"/>
                </a:solidFill>
              </a:defRPr>
            </a:lvl1pPr>
            <a:lvl2pPr algn="l">
              <a:defRPr>
                <a:solidFill>
                  <a:schemeClr val="bg2"/>
                </a:solidFill>
              </a:defRPr>
            </a:lvl2pPr>
            <a:lvl3pPr algn="l">
              <a:defRPr>
                <a:solidFill>
                  <a:schemeClr val="bg2"/>
                </a:solidFill>
              </a:defRPr>
            </a:lvl3pPr>
            <a:lvl4pPr algn="l">
              <a:defRPr>
                <a:solidFill>
                  <a:schemeClr val="bg2"/>
                </a:solidFill>
              </a:defRPr>
            </a:lvl4pPr>
            <a:lvl5pPr algn="l">
              <a:defRPr>
                <a:solidFill>
                  <a:schemeClr val="bg2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6" name="Shape 31"/>
          <p:cNvSpPr>
            <a:spLocks noGrp="1"/>
          </p:cNvSpPr>
          <p:nvPr>
            <p:ph type="body" idx="13"/>
          </p:nvPr>
        </p:nvSpPr>
        <p:spPr>
          <a:xfrm>
            <a:off x="6725847" y="3731508"/>
            <a:ext cx="1563280" cy="1278879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2"/>
                </a:solidFill>
              </a:defRPr>
            </a:lvl1pPr>
            <a:lvl2pPr algn="l">
              <a:defRPr>
                <a:solidFill>
                  <a:schemeClr val="bg2"/>
                </a:solidFill>
              </a:defRPr>
            </a:lvl2pPr>
            <a:lvl3pPr algn="l">
              <a:defRPr>
                <a:solidFill>
                  <a:schemeClr val="bg2"/>
                </a:solidFill>
              </a:defRPr>
            </a:lvl3pPr>
            <a:lvl4pPr algn="l">
              <a:defRPr>
                <a:solidFill>
                  <a:schemeClr val="bg2"/>
                </a:solidFill>
              </a:defRPr>
            </a:lvl4pPr>
            <a:lvl5pPr algn="l">
              <a:defRPr>
                <a:solidFill>
                  <a:schemeClr val="bg2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8" name="Shape 31"/>
          <p:cNvSpPr>
            <a:spLocks noGrp="1"/>
          </p:cNvSpPr>
          <p:nvPr>
            <p:ph type="body" idx="15" hasCustomPrompt="1"/>
          </p:nvPr>
        </p:nvSpPr>
        <p:spPr>
          <a:xfrm>
            <a:off x="793101" y="3101643"/>
            <a:ext cx="1606736" cy="409000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1268" b="1" spc="0">
                <a:solidFill>
                  <a:schemeClr val="bg1"/>
                </a:solidFill>
              </a:defRPr>
            </a:lvl1pPr>
            <a:lvl2pPr>
              <a:defRPr sz="634" spc="106"/>
            </a:lvl2pPr>
            <a:lvl3pPr>
              <a:defRPr sz="634" spc="106"/>
            </a:lvl3pPr>
            <a:lvl4pPr>
              <a:defRPr sz="634" spc="106"/>
            </a:lvl4pPr>
            <a:lvl5pPr>
              <a:defRPr sz="634" spc="106"/>
            </a:lvl5pPr>
          </a:lstStyle>
          <a:p>
            <a:r>
              <a:rPr lang="en-GB"/>
              <a:t>Section title</a:t>
            </a:r>
          </a:p>
        </p:txBody>
      </p:sp>
      <p:sp>
        <p:nvSpPr>
          <p:cNvPr id="33" name="Shape 196"/>
          <p:cNvSpPr/>
          <p:nvPr/>
        </p:nvSpPr>
        <p:spPr>
          <a:xfrm>
            <a:off x="1072519" y="1383839"/>
            <a:ext cx="1060146" cy="1413528"/>
          </a:xfrm>
          <a:prstGeom prst="ellipse">
            <a:avLst/>
          </a:prstGeom>
          <a:solidFill>
            <a:schemeClr val="accent1"/>
          </a:solidFill>
          <a:ln w="3175" cap="flat">
            <a:noFill/>
            <a:miter lim="400000"/>
          </a:ln>
          <a:effectLst/>
        </p:spPr>
        <p:txBody>
          <a:bodyPr wrap="square" lIns="13423" tIns="13423" rIns="13423" bIns="13423" numCol="1" anchor="ctr">
            <a:noAutofit/>
          </a:bodyPr>
          <a:lstStyle/>
          <a:p>
            <a:pPr algn="ctr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057">
              <a:latin typeface="+mn-lt"/>
            </a:endParaRPr>
          </a:p>
        </p:txBody>
      </p:sp>
      <p:sp>
        <p:nvSpPr>
          <p:cNvPr id="36" name="Shape 204"/>
          <p:cNvSpPr/>
          <p:nvPr userDrawn="1"/>
        </p:nvSpPr>
        <p:spPr>
          <a:xfrm>
            <a:off x="7011337" y="1383839"/>
            <a:ext cx="1060145" cy="1413528"/>
          </a:xfrm>
          <a:prstGeom prst="ellipse">
            <a:avLst/>
          </a:prstGeom>
          <a:solidFill>
            <a:schemeClr val="bg2"/>
          </a:solidFill>
          <a:ln w="3175">
            <a:miter lim="400000"/>
          </a:ln>
        </p:spPr>
        <p:txBody>
          <a:bodyPr lIns="13423" tIns="13423" rIns="13423" bIns="13423" anchor="ctr"/>
          <a:lstStyle/>
          <a:p>
            <a:pPr algn="ctr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057"/>
          </a:p>
        </p:txBody>
      </p:sp>
      <p:sp>
        <p:nvSpPr>
          <p:cNvPr id="37" name="Shape 211"/>
          <p:cNvSpPr/>
          <p:nvPr userDrawn="1"/>
        </p:nvSpPr>
        <p:spPr>
          <a:xfrm>
            <a:off x="3052125" y="1383839"/>
            <a:ext cx="1060145" cy="1413528"/>
          </a:xfrm>
          <a:prstGeom prst="ellipse">
            <a:avLst/>
          </a:prstGeom>
          <a:solidFill>
            <a:schemeClr val="accent2"/>
          </a:solidFill>
          <a:ln w="3175">
            <a:miter lim="400000"/>
          </a:ln>
        </p:spPr>
        <p:txBody>
          <a:bodyPr lIns="13423" tIns="13423" rIns="13423" bIns="13423" anchor="ctr"/>
          <a:lstStyle/>
          <a:p>
            <a:pPr algn="ctr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057"/>
          </a:p>
        </p:txBody>
      </p:sp>
      <p:sp>
        <p:nvSpPr>
          <p:cNvPr id="38" name="Shape 218"/>
          <p:cNvSpPr/>
          <p:nvPr userDrawn="1"/>
        </p:nvSpPr>
        <p:spPr>
          <a:xfrm>
            <a:off x="5031731" y="1383839"/>
            <a:ext cx="1060146" cy="1413528"/>
          </a:xfrm>
          <a:prstGeom prst="ellipse">
            <a:avLst/>
          </a:prstGeom>
          <a:solidFill>
            <a:schemeClr val="accent3"/>
          </a:solidFill>
          <a:ln w="3175">
            <a:miter lim="400000"/>
          </a:ln>
        </p:spPr>
        <p:txBody>
          <a:bodyPr lIns="13423" tIns="13423" rIns="13423" bIns="13423" anchor="ctr"/>
          <a:lstStyle/>
          <a:p>
            <a:pPr algn="ctr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057"/>
          </a:p>
        </p:txBody>
      </p:sp>
      <p:sp>
        <p:nvSpPr>
          <p:cNvPr id="46" name="Shape 31"/>
          <p:cNvSpPr>
            <a:spLocks noGrp="1"/>
          </p:cNvSpPr>
          <p:nvPr>
            <p:ph type="body" idx="16" hasCustomPrompt="1"/>
          </p:nvPr>
        </p:nvSpPr>
        <p:spPr>
          <a:xfrm>
            <a:off x="2748734" y="3101643"/>
            <a:ext cx="1606736" cy="409000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1268" b="1" spc="0">
                <a:solidFill>
                  <a:schemeClr val="bg1"/>
                </a:solidFill>
              </a:defRPr>
            </a:lvl1pPr>
            <a:lvl2pPr>
              <a:defRPr sz="634" spc="106"/>
            </a:lvl2pPr>
            <a:lvl3pPr>
              <a:defRPr sz="634" spc="106"/>
            </a:lvl3pPr>
            <a:lvl4pPr>
              <a:defRPr sz="634" spc="106"/>
            </a:lvl4pPr>
            <a:lvl5pPr>
              <a:defRPr sz="634" spc="106"/>
            </a:lvl5pPr>
          </a:lstStyle>
          <a:p>
            <a:r>
              <a:rPr lang="en-GB"/>
              <a:t>Section title</a:t>
            </a:r>
          </a:p>
        </p:txBody>
      </p:sp>
      <p:sp>
        <p:nvSpPr>
          <p:cNvPr id="47" name="Shape 31"/>
          <p:cNvSpPr>
            <a:spLocks noGrp="1"/>
          </p:cNvSpPr>
          <p:nvPr>
            <p:ph type="body" idx="17" hasCustomPrompt="1"/>
          </p:nvPr>
        </p:nvSpPr>
        <p:spPr>
          <a:xfrm>
            <a:off x="4708632" y="3101643"/>
            <a:ext cx="1606736" cy="409000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1268" b="1" spc="0">
                <a:solidFill>
                  <a:schemeClr val="bg1"/>
                </a:solidFill>
              </a:defRPr>
            </a:lvl1pPr>
            <a:lvl2pPr>
              <a:defRPr sz="634" spc="106"/>
            </a:lvl2pPr>
            <a:lvl3pPr>
              <a:defRPr sz="634" spc="106"/>
            </a:lvl3pPr>
            <a:lvl4pPr>
              <a:defRPr sz="634" spc="106"/>
            </a:lvl4pPr>
            <a:lvl5pPr>
              <a:defRPr sz="634" spc="106"/>
            </a:lvl5pPr>
          </a:lstStyle>
          <a:p>
            <a:r>
              <a:rPr lang="en-GB"/>
              <a:t>Section title</a:t>
            </a:r>
          </a:p>
        </p:txBody>
      </p:sp>
      <p:sp>
        <p:nvSpPr>
          <p:cNvPr id="48" name="Shape 31"/>
          <p:cNvSpPr>
            <a:spLocks noGrp="1"/>
          </p:cNvSpPr>
          <p:nvPr>
            <p:ph type="body" idx="18" hasCustomPrompt="1"/>
          </p:nvPr>
        </p:nvSpPr>
        <p:spPr>
          <a:xfrm>
            <a:off x="6682390" y="3095415"/>
            <a:ext cx="1606736" cy="409000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1268" b="1" spc="0">
                <a:solidFill>
                  <a:schemeClr val="bg1"/>
                </a:solidFill>
              </a:defRPr>
            </a:lvl1pPr>
            <a:lvl2pPr>
              <a:defRPr sz="634" spc="106"/>
            </a:lvl2pPr>
            <a:lvl3pPr>
              <a:defRPr sz="634" spc="106"/>
            </a:lvl3pPr>
            <a:lvl4pPr>
              <a:defRPr sz="634" spc="106"/>
            </a:lvl4pPr>
            <a:lvl5pPr>
              <a:defRPr sz="634" spc="106"/>
            </a:lvl5pPr>
          </a:lstStyle>
          <a:p>
            <a:r>
              <a:rPr lang="en-GB"/>
              <a:t>Section title</a:t>
            </a:r>
          </a:p>
        </p:txBody>
      </p:sp>
      <p:sp>
        <p:nvSpPr>
          <p:cNvPr id="49" name="Picture Placeholder 2"/>
          <p:cNvSpPr>
            <a:spLocks noGrp="1"/>
          </p:cNvSpPr>
          <p:nvPr>
            <p:ph type="pic" sz="quarter" idx="19"/>
          </p:nvPr>
        </p:nvSpPr>
        <p:spPr>
          <a:xfrm>
            <a:off x="1271555" y="1789311"/>
            <a:ext cx="626643" cy="684228"/>
          </a:xfrm>
        </p:spPr>
        <p:txBody>
          <a:bodyPr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50" name="Picture Placeholder 2"/>
          <p:cNvSpPr>
            <a:spLocks noGrp="1"/>
          </p:cNvSpPr>
          <p:nvPr>
            <p:ph type="pic" sz="quarter" idx="20"/>
          </p:nvPr>
        </p:nvSpPr>
        <p:spPr>
          <a:xfrm>
            <a:off x="3268877" y="1748489"/>
            <a:ext cx="626643" cy="684228"/>
          </a:xfrm>
        </p:spPr>
        <p:txBody>
          <a:bodyPr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51" name="Picture Placeholder 2"/>
          <p:cNvSpPr>
            <a:spLocks noGrp="1"/>
          </p:cNvSpPr>
          <p:nvPr>
            <p:ph type="pic" sz="quarter" idx="21"/>
          </p:nvPr>
        </p:nvSpPr>
        <p:spPr>
          <a:xfrm>
            <a:off x="5248482" y="1789311"/>
            <a:ext cx="626643" cy="684228"/>
          </a:xfrm>
        </p:spPr>
        <p:txBody>
          <a:bodyPr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52" name="Picture Placeholder 2"/>
          <p:cNvSpPr>
            <a:spLocks noGrp="1"/>
          </p:cNvSpPr>
          <p:nvPr>
            <p:ph type="pic" sz="quarter" idx="22"/>
          </p:nvPr>
        </p:nvSpPr>
        <p:spPr>
          <a:xfrm>
            <a:off x="7228089" y="1748489"/>
            <a:ext cx="626643" cy="684228"/>
          </a:xfrm>
        </p:spPr>
        <p:txBody>
          <a:bodyPr/>
          <a:lstStyle>
            <a:lvl1pPr algn="ctr"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9537013"/>
      </p:ext>
    </p:extLst>
  </p:cSld>
  <p:clrMapOvr>
    <a:masterClrMapping/>
  </p:clrMapOvr>
  <p:transition spd="slow">
    <p:push dir="u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hoto dark b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>
            <a:spLocks noGrp="1"/>
          </p:cNvSpPr>
          <p:nvPr>
            <p:ph type="sldNum" sz="quarter" idx="2"/>
          </p:nvPr>
        </p:nvSpPr>
        <p:spPr>
          <a:xfrm>
            <a:off x="8686300" y="381350"/>
            <a:ext cx="227965" cy="16399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4F5F7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46" name="Shape 46"/>
          <p:cNvSpPr/>
          <p:nvPr/>
        </p:nvSpPr>
        <p:spPr>
          <a:xfrm>
            <a:off x="8654028" y="685627"/>
            <a:ext cx="613693" cy="0"/>
          </a:xfrm>
          <a:prstGeom prst="line">
            <a:avLst/>
          </a:prstGeom>
          <a:ln w="50800">
            <a:solidFill>
              <a:srgbClr val="F56C2E"/>
            </a:solidFill>
            <a:miter lim="400000"/>
          </a:ln>
        </p:spPr>
        <p:txBody>
          <a:bodyPr lIns="13423" tIns="13423" rIns="13423" bIns="13423" anchor="ctr"/>
          <a:lstStyle/>
          <a:p>
            <a:pPr algn="ctr">
              <a:defRPr sz="3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057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1547098" y="1940879"/>
            <a:ext cx="990600" cy="1320800"/>
          </a:xfrm>
        </p:spPr>
        <p:txBody>
          <a:bodyPr/>
          <a:lstStyle/>
          <a:p>
            <a:endParaRPr lang="en-US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2823448" y="1940879"/>
            <a:ext cx="990600" cy="1320800"/>
          </a:xfrm>
        </p:spPr>
        <p:txBody>
          <a:bodyPr/>
          <a:lstStyle/>
          <a:p>
            <a:endParaRPr lang="en-US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4099798" y="1940879"/>
            <a:ext cx="990600" cy="1320800"/>
          </a:xfrm>
        </p:spPr>
        <p:txBody>
          <a:bodyPr/>
          <a:lstStyle/>
          <a:p>
            <a:endParaRPr lang="en-US"/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5376148" y="1940879"/>
            <a:ext cx="990600" cy="1320800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6652498" y="1940879"/>
            <a:ext cx="990600" cy="1320800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1547098" y="3591879"/>
            <a:ext cx="990600" cy="1320800"/>
          </a:xfrm>
        </p:spPr>
        <p:txBody>
          <a:bodyPr/>
          <a:lstStyle/>
          <a:p>
            <a:endParaRPr lang="en-US"/>
          </a:p>
        </p:txBody>
      </p:sp>
      <p:sp>
        <p:nvSpPr>
          <p:cNvPr id="17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2823448" y="3591879"/>
            <a:ext cx="990600" cy="1320800"/>
          </a:xfrm>
        </p:spPr>
        <p:txBody>
          <a:bodyPr/>
          <a:lstStyle/>
          <a:p>
            <a:endParaRPr lang="en-US"/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099798" y="3591879"/>
            <a:ext cx="990600" cy="1320800"/>
          </a:xfrm>
        </p:spPr>
        <p:txBody>
          <a:bodyPr/>
          <a:lstStyle/>
          <a:p>
            <a:endParaRPr lang="en-US"/>
          </a:p>
        </p:txBody>
      </p:sp>
      <p:sp>
        <p:nvSpPr>
          <p:cNvPr id="19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5376148" y="3591879"/>
            <a:ext cx="990600" cy="1320800"/>
          </a:xfrm>
        </p:spPr>
        <p:txBody>
          <a:bodyPr/>
          <a:lstStyle/>
          <a:p>
            <a:endParaRPr lang="en-US"/>
          </a:p>
        </p:txBody>
      </p:sp>
      <p:sp>
        <p:nvSpPr>
          <p:cNvPr id="20" name="Picture Placeholder 2"/>
          <p:cNvSpPr>
            <a:spLocks noGrp="1"/>
          </p:cNvSpPr>
          <p:nvPr>
            <p:ph type="pic" sz="quarter" idx="19"/>
          </p:nvPr>
        </p:nvSpPr>
        <p:spPr>
          <a:xfrm>
            <a:off x="6652498" y="3591879"/>
            <a:ext cx="990600" cy="1320800"/>
          </a:xfrm>
        </p:spPr>
        <p:txBody>
          <a:bodyPr/>
          <a:lstStyle/>
          <a:p>
            <a:endParaRPr lang="en-US"/>
          </a:p>
        </p:txBody>
      </p:sp>
      <p:sp>
        <p:nvSpPr>
          <p:cNvPr id="21" name="Shape 4">
            <a:hlinkClick r:id="rId2"/>
          </p:cNvPr>
          <p:cNvSpPr/>
          <p:nvPr userDrawn="1"/>
        </p:nvSpPr>
        <p:spPr>
          <a:xfrm>
            <a:off x="8365966" y="422543"/>
            <a:ext cx="101725" cy="1081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237" y="5082"/>
                </a:moveTo>
                <a:cubicBezTo>
                  <a:pt x="19237" y="5506"/>
                  <a:pt x="19237" y="5929"/>
                  <a:pt x="19237" y="5929"/>
                </a:cubicBezTo>
                <a:cubicBezTo>
                  <a:pt x="19237" y="13129"/>
                  <a:pt x="14850" y="21600"/>
                  <a:pt x="6750" y="21600"/>
                </a:cubicBezTo>
                <a:cubicBezTo>
                  <a:pt x="4388" y="21600"/>
                  <a:pt x="2025" y="20753"/>
                  <a:pt x="0" y="19059"/>
                </a:cubicBezTo>
                <a:cubicBezTo>
                  <a:pt x="338" y="19059"/>
                  <a:pt x="675" y="19059"/>
                  <a:pt x="1013" y="19059"/>
                </a:cubicBezTo>
                <a:cubicBezTo>
                  <a:pt x="3038" y="19059"/>
                  <a:pt x="5063" y="18212"/>
                  <a:pt x="6413" y="16941"/>
                </a:cubicBezTo>
                <a:cubicBezTo>
                  <a:pt x="4725" y="16941"/>
                  <a:pt x="3038" y="15247"/>
                  <a:pt x="2363" y="13129"/>
                </a:cubicBezTo>
                <a:cubicBezTo>
                  <a:pt x="2700" y="13129"/>
                  <a:pt x="3038" y="13129"/>
                  <a:pt x="3375" y="13129"/>
                </a:cubicBezTo>
                <a:cubicBezTo>
                  <a:pt x="3713" y="13129"/>
                  <a:pt x="4050" y="13129"/>
                  <a:pt x="4388" y="13129"/>
                </a:cubicBezTo>
                <a:cubicBezTo>
                  <a:pt x="2363" y="12282"/>
                  <a:pt x="1013" y="10165"/>
                  <a:pt x="1013" y="7624"/>
                </a:cubicBezTo>
                <a:cubicBezTo>
                  <a:pt x="1013" y="7624"/>
                  <a:pt x="1013" y="7624"/>
                  <a:pt x="1013" y="7624"/>
                </a:cubicBezTo>
                <a:cubicBezTo>
                  <a:pt x="1688" y="8047"/>
                  <a:pt x="2363" y="8047"/>
                  <a:pt x="3038" y="8047"/>
                </a:cubicBezTo>
                <a:cubicBezTo>
                  <a:pt x="1688" y="7200"/>
                  <a:pt x="1013" y="5506"/>
                  <a:pt x="1013" y="3812"/>
                </a:cubicBezTo>
                <a:cubicBezTo>
                  <a:pt x="1013" y="2541"/>
                  <a:pt x="1350" y="1694"/>
                  <a:pt x="1688" y="847"/>
                </a:cubicBezTo>
                <a:cubicBezTo>
                  <a:pt x="3713" y="4235"/>
                  <a:pt x="7088" y="6353"/>
                  <a:pt x="10463" y="6776"/>
                </a:cubicBezTo>
                <a:cubicBezTo>
                  <a:pt x="10463" y="6353"/>
                  <a:pt x="10463" y="5929"/>
                  <a:pt x="10463" y="5506"/>
                </a:cubicBezTo>
                <a:cubicBezTo>
                  <a:pt x="10463" y="2118"/>
                  <a:pt x="12487" y="0"/>
                  <a:pt x="14850" y="0"/>
                </a:cubicBezTo>
                <a:cubicBezTo>
                  <a:pt x="16200" y="0"/>
                  <a:pt x="17212" y="424"/>
                  <a:pt x="18225" y="1694"/>
                </a:cubicBezTo>
                <a:cubicBezTo>
                  <a:pt x="18900" y="1271"/>
                  <a:pt x="19912" y="847"/>
                  <a:pt x="20925" y="424"/>
                </a:cubicBezTo>
                <a:cubicBezTo>
                  <a:pt x="20587" y="1694"/>
                  <a:pt x="19912" y="2541"/>
                  <a:pt x="18900" y="3388"/>
                </a:cubicBezTo>
                <a:cubicBezTo>
                  <a:pt x="19912" y="2965"/>
                  <a:pt x="20587" y="2965"/>
                  <a:pt x="21600" y="2541"/>
                </a:cubicBezTo>
                <a:cubicBezTo>
                  <a:pt x="20925" y="3388"/>
                  <a:pt x="20250" y="4659"/>
                  <a:pt x="19237" y="5082"/>
                </a:cubicBezTo>
                <a:close/>
              </a:path>
            </a:pathLst>
          </a:custGeom>
          <a:solidFill>
            <a:srgbClr val="A6A7AC"/>
          </a:solidFill>
          <a:ln w="3175">
            <a:miter lim="400000"/>
          </a:ln>
        </p:spPr>
        <p:txBody>
          <a:bodyPr lIns="16107" rIns="16107"/>
          <a:lstStyle/>
          <a:p>
            <a:pPr algn="l" defTabSz="161071">
              <a:defRPr sz="2400">
                <a:latin typeface="Calibri"/>
                <a:ea typeface="Calibri"/>
                <a:cs typeface="Calibri"/>
                <a:sym typeface="Calibri"/>
              </a:defRPr>
            </a:pPr>
            <a:endParaRPr sz="845"/>
          </a:p>
        </p:txBody>
      </p:sp>
      <p:sp>
        <p:nvSpPr>
          <p:cNvPr id="22" name="Shape 5">
            <a:hlinkClick r:id="rId3"/>
          </p:cNvPr>
          <p:cNvSpPr/>
          <p:nvPr userDrawn="1"/>
        </p:nvSpPr>
        <p:spPr>
          <a:xfrm>
            <a:off x="8189150" y="405343"/>
            <a:ext cx="56023" cy="1425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3546"/>
                </a:moveTo>
                <a:cubicBezTo>
                  <a:pt x="17897" y="3546"/>
                  <a:pt x="17897" y="3546"/>
                  <a:pt x="17897" y="3546"/>
                </a:cubicBezTo>
                <a:cubicBezTo>
                  <a:pt x="14811" y="3546"/>
                  <a:pt x="14194" y="4513"/>
                  <a:pt x="14194" y="5481"/>
                </a:cubicBezTo>
                <a:cubicBezTo>
                  <a:pt x="14194" y="8060"/>
                  <a:pt x="14194" y="8060"/>
                  <a:pt x="14194" y="8060"/>
                </a:cubicBezTo>
                <a:cubicBezTo>
                  <a:pt x="21600" y="8060"/>
                  <a:pt x="21600" y="8060"/>
                  <a:pt x="21600" y="8060"/>
                </a:cubicBezTo>
                <a:cubicBezTo>
                  <a:pt x="20366" y="11928"/>
                  <a:pt x="20366" y="11928"/>
                  <a:pt x="20366" y="11928"/>
                </a:cubicBezTo>
                <a:cubicBezTo>
                  <a:pt x="14194" y="11928"/>
                  <a:pt x="14194" y="11928"/>
                  <a:pt x="14194" y="11928"/>
                </a:cubicBezTo>
                <a:cubicBezTo>
                  <a:pt x="14194" y="21600"/>
                  <a:pt x="14194" y="21600"/>
                  <a:pt x="14194" y="21600"/>
                </a:cubicBezTo>
                <a:cubicBezTo>
                  <a:pt x="6789" y="21600"/>
                  <a:pt x="6789" y="21600"/>
                  <a:pt x="6789" y="21600"/>
                </a:cubicBezTo>
                <a:cubicBezTo>
                  <a:pt x="6789" y="11928"/>
                  <a:pt x="6789" y="11928"/>
                  <a:pt x="6789" y="11928"/>
                </a:cubicBezTo>
                <a:cubicBezTo>
                  <a:pt x="0" y="11928"/>
                  <a:pt x="0" y="11928"/>
                  <a:pt x="0" y="11928"/>
                </a:cubicBezTo>
                <a:cubicBezTo>
                  <a:pt x="0" y="8060"/>
                  <a:pt x="0" y="8060"/>
                  <a:pt x="0" y="8060"/>
                </a:cubicBezTo>
                <a:cubicBezTo>
                  <a:pt x="6789" y="8060"/>
                  <a:pt x="6789" y="8060"/>
                  <a:pt x="6789" y="8060"/>
                </a:cubicBezTo>
                <a:cubicBezTo>
                  <a:pt x="6789" y="5158"/>
                  <a:pt x="6789" y="5158"/>
                  <a:pt x="6789" y="5158"/>
                </a:cubicBezTo>
                <a:cubicBezTo>
                  <a:pt x="6789" y="1934"/>
                  <a:pt x="10491" y="0"/>
                  <a:pt x="16046" y="0"/>
                </a:cubicBezTo>
                <a:cubicBezTo>
                  <a:pt x="18514" y="0"/>
                  <a:pt x="20983" y="322"/>
                  <a:pt x="21600" y="322"/>
                </a:cubicBezTo>
                <a:lnTo>
                  <a:pt x="21600" y="3546"/>
                </a:lnTo>
                <a:close/>
              </a:path>
            </a:pathLst>
          </a:custGeom>
          <a:solidFill>
            <a:srgbClr val="A6A7AC"/>
          </a:solidFill>
          <a:ln w="3175">
            <a:miter lim="400000"/>
          </a:ln>
        </p:spPr>
        <p:txBody>
          <a:bodyPr lIns="16107" rIns="16107"/>
          <a:lstStyle/>
          <a:p>
            <a:pPr algn="l" defTabSz="161071">
              <a:defRPr sz="2400">
                <a:latin typeface="Calibri"/>
                <a:ea typeface="Calibri"/>
                <a:cs typeface="Calibri"/>
                <a:sym typeface="Calibri"/>
              </a:defRPr>
            </a:pPr>
            <a:endParaRPr sz="845"/>
          </a:p>
        </p:txBody>
      </p:sp>
      <p:sp>
        <p:nvSpPr>
          <p:cNvPr id="24" name="TextBox 23"/>
          <p:cNvSpPr txBox="1"/>
          <p:nvPr userDrawn="1"/>
        </p:nvSpPr>
        <p:spPr>
          <a:xfrm>
            <a:off x="7304138" y="430504"/>
            <a:ext cx="820082" cy="92191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13423" tIns="13423" rIns="13423" bIns="13423" numCol="1" spcCol="38100" rtlCol="0" anchor="ctr">
            <a:spAutoFit/>
          </a:bodyPr>
          <a:lstStyle/>
          <a:p>
            <a:pPr marL="0" marR="0" indent="0" algn="just" defTabSz="290824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423" b="1" i="0" u="none" strike="noStrike" cap="none" spc="106" normalizeH="0" baseline="0">
                <a:ln>
                  <a:noFill/>
                </a:ln>
                <a:solidFill>
                  <a:srgbClr val="A6A7AC"/>
                </a:solidFill>
                <a:effectLst/>
                <a:uFillTx/>
                <a:latin typeface="+mn-lt"/>
                <a:ea typeface="PT Sans"/>
                <a:cs typeface="PT Sans"/>
                <a:sym typeface="PT Sans"/>
              </a:rPr>
              <a:t>WWW.NSFAS.ORG.ZA</a:t>
            </a:r>
          </a:p>
        </p:txBody>
      </p:sp>
    </p:spTree>
    <p:extLst>
      <p:ext uri="{BB962C8B-B14F-4D97-AF65-F5344CB8AC3E}">
        <p14:creationId xmlns:p14="http://schemas.microsoft.com/office/powerpoint/2010/main" val="4181888785"/>
      </p:ext>
    </p:extLst>
  </p:cSld>
  <p:clrMapOvr>
    <a:masterClrMapping/>
  </p:clrMapOvr>
  <p:transition spd="slow">
    <p:push dir="u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>
            <a:spLocks noGrp="1"/>
          </p:cNvSpPr>
          <p:nvPr>
            <p:ph type="sldNum" sz="quarter" idx="2"/>
          </p:nvPr>
        </p:nvSpPr>
        <p:spPr>
          <a:xfrm>
            <a:off x="8686300" y="381350"/>
            <a:ext cx="227965" cy="163997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1356122" y="1757523"/>
            <a:ext cx="1090017" cy="145335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2685812" y="1757523"/>
            <a:ext cx="1090017" cy="1453355"/>
          </a:xfrm>
        </p:spPr>
        <p:txBody>
          <a:bodyPr/>
          <a:lstStyle/>
          <a:p>
            <a:endParaRPr lang="en-US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4015502" y="1757523"/>
            <a:ext cx="1090017" cy="1453355"/>
          </a:xfrm>
        </p:spPr>
        <p:txBody>
          <a:bodyPr/>
          <a:lstStyle/>
          <a:p>
            <a:endParaRPr lang="en-US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5345192" y="1757523"/>
            <a:ext cx="1090017" cy="1453355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6674882" y="1757523"/>
            <a:ext cx="1090017" cy="1453355"/>
          </a:xfrm>
        </p:spPr>
        <p:txBody>
          <a:bodyPr/>
          <a:lstStyle/>
          <a:p>
            <a:endParaRPr lang="en-US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1356122" y="3530443"/>
            <a:ext cx="1090017" cy="1453355"/>
          </a:xfrm>
        </p:spPr>
        <p:txBody>
          <a:bodyPr/>
          <a:lstStyle/>
          <a:p>
            <a:endParaRPr lang="en-US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2685812" y="3530443"/>
            <a:ext cx="1090017" cy="1453355"/>
          </a:xfrm>
        </p:spPr>
        <p:txBody>
          <a:bodyPr/>
          <a:lstStyle/>
          <a:p>
            <a:endParaRPr lang="en-US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015502" y="3530443"/>
            <a:ext cx="1090017" cy="1453355"/>
          </a:xfrm>
        </p:spPr>
        <p:txBody>
          <a:bodyPr/>
          <a:lstStyle/>
          <a:p>
            <a:endParaRPr lang="en-US"/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5345192" y="3530443"/>
            <a:ext cx="1090017" cy="1453355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19"/>
          </p:nvPr>
        </p:nvSpPr>
        <p:spPr>
          <a:xfrm>
            <a:off x="6674882" y="3530443"/>
            <a:ext cx="1090017" cy="1453355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5652022"/>
      </p:ext>
    </p:extLst>
  </p:cSld>
  <p:clrMapOvr>
    <a:masterClrMapping/>
  </p:clrMapOvr>
  <p:transition spd="slow">
    <p:push dir="u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Thank You!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45"/>
          <p:cNvSpPr txBox="1">
            <a:spLocks/>
          </p:cNvSpPr>
          <p:nvPr userDrawn="1"/>
        </p:nvSpPr>
        <p:spPr>
          <a:xfrm>
            <a:off x="8638675" y="381349"/>
            <a:ext cx="227965" cy="244091"/>
          </a:xfrm>
          <a:prstGeom prst="rect">
            <a:avLst/>
          </a:prstGeom>
          <a:ln w="3175">
            <a:miter lim="400000"/>
          </a:ln>
        </p:spPr>
        <p:txBody>
          <a:bodyPr lIns="13423" tIns="13423" rIns="13423" bIns="13423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" b="0" i="0" u="none" strike="noStrike" cap="all" spc="400" normalizeH="0" baseline="0">
                <a:ln>
                  <a:noFill/>
                </a:ln>
                <a:solidFill>
                  <a:srgbClr val="F4F5F7"/>
                </a:solidFill>
                <a:effectLst/>
                <a:uFillTx/>
                <a:latin typeface="+mn-lt"/>
                <a:ea typeface="+mn-ea"/>
                <a:cs typeface="+mn-cs"/>
                <a:sym typeface="Montserrat-Regular"/>
              </a:defRPr>
            </a:lvl1pPr>
            <a:lvl2pPr marL="0" marR="0" indent="228600" algn="just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300" b="0" i="0" u="none" strike="noStrike" cap="none" spc="0" normalizeH="0" baseline="0">
                <a:ln>
                  <a:noFill/>
                </a:ln>
                <a:solidFill>
                  <a:srgbClr val="A6A7AC"/>
                </a:solidFill>
                <a:effectLst/>
                <a:uFillTx/>
                <a:latin typeface="PT Sans"/>
                <a:ea typeface="PT Sans"/>
                <a:cs typeface="PT Sans"/>
                <a:sym typeface="PT Sans"/>
              </a:defRPr>
            </a:lvl2pPr>
            <a:lvl3pPr marL="0" marR="0" indent="457200" algn="just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300" b="0" i="0" u="none" strike="noStrike" cap="none" spc="0" normalizeH="0" baseline="0">
                <a:ln>
                  <a:noFill/>
                </a:ln>
                <a:solidFill>
                  <a:srgbClr val="A6A7AC"/>
                </a:solidFill>
                <a:effectLst/>
                <a:uFillTx/>
                <a:latin typeface="PT Sans"/>
                <a:ea typeface="PT Sans"/>
                <a:cs typeface="PT Sans"/>
                <a:sym typeface="PT Sans"/>
              </a:defRPr>
            </a:lvl3pPr>
            <a:lvl4pPr marL="0" marR="0" indent="685800" algn="just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300" b="0" i="0" u="none" strike="noStrike" cap="none" spc="0" normalizeH="0" baseline="0">
                <a:ln>
                  <a:noFill/>
                </a:ln>
                <a:solidFill>
                  <a:srgbClr val="A6A7AC"/>
                </a:solidFill>
                <a:effectLst/>
                <a:uFillTx/>
                <a:latin typeface="PT Sans"/>
                <a:ea typeface="PT Sans"/>
                <a:cs typeface="PT Sans"/>
                <a:sym typeface="PT Sans"/>
              </a:defRPr>
            </a:lvl4pPr>
            <a:lvl5pPr marL="0" marR="0" indent="914400" algn="just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300" b="0" i="0" u="none" strike="noStrike" cap="none" spc="0" normalizeH="0" baseline="0">
                <a:ln>
                  <a:noFill/>
                </a:ln>
                <a:solidFill>
                  <a:srgbClr val="A6A7AC"/>
                </a:solidFill>
                <a:effectLst/>
                <a:uFillTx/>
                <a:latin typeface="PT Sans"/>
                <a:ea typeface="PT Sans"/>
                <a:cs typeface="PT Sans"/>
                <a:sym typeface="PT Sans"/>
              </a:defRPr>
            </a:lvl5pPr>
            <a:lvl6pPr marL="0" marR="0" indent="1143000" algn="just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300" b="0" i="0" u="none" strike="noStrike" cap="none" spc="0" normalizeH="0" baseline="0">
                <a:ln>
                  <a:noFill/>
                </a:ln>
                <a:solidFill>
                  <a:srgbClr val="A6A7AC"/>
                </a:solidFill>
                <a:effectLst/>
                <a:uFillTx/>
                <a:latin typeface="PT Sans"/>
                <a:ea typeface="PT Sans"/>
                <a:cs typeface="PT Sans"/>
                <a:sym typeface="PT Sans"/>
              </a:defRPr>
            </a:lvl6pPr>
            <a:lvl7pPr marL="0" marR="0" indent="1371600" algn="just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300" b="0" i="0" u="none" strike="noStrike" cap="none" spc="0" normalizeH="0" baseline="0">
                <a:ln>
                  <a:noFill/>
                </a:ln>
                <a:solidFill>
                  <a:srgbClr val="A6A7AC"/>
                </a:solidFill>
                <a:effectLst/>
                <a:uFillTx/>
                <a:latin typeface="PT Sans"/>
                <a:ea typeface="PT Sans"/>
                <a:cs typeface="PT Sans"/>
                <a:sym typeface="PT Sans"/>
              </a:defRPr>
            </a:lvl7pPr>
            <a:lvl8pPr marL="0" marR="0" indent="1600200" algn="just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300" b="0" i="0" u="none" strike="noStrike" cap="none" spc="0" normalizeH="0" baseline="0">
                <a:ln>
                  <a:noFill/>
                </a:ln>
                <a:solidFill>
                  <a:srgbClr val="A6A7AC"/>
                </a:solidFill>
                <a:effectLst/>
                <a:uFillTx/>
                <a:latin typeface="PT Sans"/>
                <a:ea typeface="PT Sans"/>
                <a:cs typeface="PT Sans"/>
                <a:sym typeface="PT Sans"/>
              </a:defRPr>
            </a:lvl8pPr>
            <a:lvl9pPr marL="0" marR="0" indent="1828800" algn="just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300" b="0" i="0" u="none" strike="noStrike" cap="none" spc="0" normalizeH="0" baseline="0">
                <a:ln>
                  <a:noFill/>
                </a:ln>
                <a:solidFill>
                  <a:srgbClr val="A6A7AC"/>
                </a:solidFill>
                <a:effectLst/>
                <a:uFillTx/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fld id="{86CB4B4D-7CA3-9044-876B-883B54F8677D}" type="slidenum">
              <a:rPr lang="en-GB" sz="705" b="1" smtClean="0"/>
              <a:pPr/>
              <a:t>‹#›</a:t>
            </a:fld>
            <a:endParaRPr lang="en-GB" sz="705" b="1"/>
          </a:p>
        </p:txBody>
      </p:sp>
      <p:sp>
        <p:nvSpPr>
          <p:cNvPr id="5" name="Shape 46"/>
          <p:cNvSpPr/>
          <p:nvPr userDrawn="1"/>
        </p:nvSpPr>
        <p:spPr>
          <a:xfrm>
            <a:off x="8654028" y="685627"/>
            <a:ext cx="613693" cy="0"/>
          </a:xfrm>
          <a:prstGeom prst="line">
            <a:avLst/>
          </a:prstGeom>
          <a:ln w="50800">
            <a:solidFill>
              <a:srgbClr val="F56C2E"/>
            </a:solidFill>
            <a:miter lim="400000"/>
          </a:ln>
        </p:spPr>
        <p:txBody>
          <a:bodyPr lIns="13423" tIns="13423" rIns="13423" bIns="13423" anchor="ctr"/>
          <a:lstStyle/>
          <a:p>
            <a:pPr algn="ctr">
              <a:defRPr sz="3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057"/>
          </a:p>
        </p:txBody>
      </p:sp>
      <p:sp>
        <p:nvSpPr>
          <p:cNvPr id="6" name="Shape 4">
            <a:hlinkClick r:id="rId2"/>
          </p:cNvPr>
          <p:cNvSpPr/>
          <p:nvPr userDrawn="1"/>
        </p:nvSpPr>
        <p:spPr>
          <a:xfrm>
            <a:off x="8365966" y="422543"/>
            <a:ext cx="101725" cy="1081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237" y="5082"/>
                </a:moveTo>
                <a:cubicBezTo>
                  <a:pt x="19237" y="5506"/>
                  <a:pt x="19237" y="5929"/>
                  <a:pt x="19237" y="5929"/>
                </a:cubicBezTo>
                <a:cubicBezTo>
                  <a:pt x="19237" y="13129"/>
                  <a:pt x="14850" y="21600"/>
                  <a:pt x="6750" y="21600"/>
                </a:cubicBezTo>
                <a:cubicBezTo>
                  <a:pt x="4388" y="21600"/>
                  <a:pt x="2025" y="20753"/>
                  <a:pt x="0" y="19059"/>
                </a:cubicBezTo>
                <a:cubicBezTo>
                  <a:pt x="338" y="19059"/>
                  <a:pt x="675" y="19059"/>
                  <a:pt x="1013" y="19059"/>
                </a:cubicBezTo>
                <a:cubicBezTo>
                  <a:pt x="3038" y="19059"/>
                  <a:pt x="5063" y="18212"/>
                  <a:pt x="6413" y="16941"/>
                </a:cubicBezTo>
                <a:cubicBezTo>
                  <a:pt x="4725" y="16941"/>
                  <a:pt x="3038" y="15247"/>
                  <a:pt x="2363" y="13129"/>
                </a:cubicBezTo>
                <a:cubicBezTo>
                  <a:pt x="2700" y="13129"/>
                  <a:pt x="3038" y="13129"/>
                  <a:pt x="3375" y="13129"/>
                </a:cubicBezTo>
                <a:cubicBezTo>
                  <a:pt x="3713" y="13129"/>
                  <a:pt x="4050" y="13129"/>
                  <a:pt x="4388" y="13129"/>
                </a:cubicBezTo>
                <a:cubicBezTo>
                  <a:pt x="2363" y="12282"/>
                  <a:pt x="1013" y="10165"/>
                  <a:pt x="1013" y="7624"/>
                </a:cubicBezTo>
                <a:cubicBezTo>
                  <a:pt x="1013" y="7624"/>
                  <a:pt x="1013" y="7624"/>
                  <a:pt x="1013" y="7624"/>
                </a:cubicBezTo>
                <a:cubicBezTo>
                  <a:pt x="1688" y="8047"/>
                  <a:pt x="2363" y="8047"/>
                  <a:pt x="3038" y="8047"/>
                </a:cubicBezTo>
                <a:cubicBezTo>
                  <a:pt x="1688" y="7200"/>
                  <a:pt x="1013" y="5506"/>
                  <a:pt x="1013" y="3812"/>
                </a:cubicBezTo>
                <a:cubicBezTo>
                  <a:pt x="1013" y="2541"/>
                  <a:pt x="1350" y="1694"/>
                  <a:pt x="1688" y="847"/>
                </a:cubicBezTo>
                <a:cubicBezTo>
                  <a:pt x="3713" y="4235"/>
                  <a:pt x="7088" y="6353"/>
                  <a:pt x="10463" y="6776"/>
                </a:cubicBezTo>
                <a:cubicBezTo>
                  <a:pt x="10463" y="6353"/>
                  <a:pt x="10463" y="5929"/>
                  <a:pt x="10463" y="5506"/>
                </a:cubicBezTo>
                <a:cubicBezTo>
                  <a:pt x="10463" y="2118"/>
                  <a:pt x="12487" y="0"/>
                  <a:pt x="14850" y="0"/>
                </a:cubicBezTo>
                <a:cubicBezTo>
                  <a:pt x="16200" y="0"/>
                  <a:pt x="17212" y="424"/>
                  <a:pt x="18225" y="1694"/>
                </a:cubicBezTo>
                <a:cubicBezTo>
                  <a:pt x="18900" y="1271"/>
                  <a:pt x="19912" y="847"/>
                  <a:pt x="20925" y="424"/>
                </a:cubicBezTo>
                <a:cubicBezTo>
                  <a:pt x="20587" y="1694"/>
                  <a:pt x="19912" y="2541"/>
                  <a:pt x="18900" y="3388"/>
                </a:cubicBezTo>
                <a:cubicBezTo>
                  <a:pt x="19912" y="2965"/>
                  <a:pt x="20587" y="2965"/>
                  <a:pt x="21600" y="2541"/>
                </a:cubicBezTo>
                <a:cubicBezTo>
                  <a:pt x="20925" y="3388"/>
                  <a:pt x="20250" y="4659"/>
                  <a:pt x="19237" y="5082"/>
                </a:cubicBezTo>
                <a:close/>
              </a:path>
            </a:pathLst>
          </a:custGeom>
          <a:solidFill>
            <a:srgbClr val="A6A7AC"/>
          </a:solidFill>
          <a:ln w="3175">
            <a:miter lim="400000"/>
          </a:ln>
        </p:spPr>
        <p:txBody>
          <a:bodyPr lIns="16107" rIns="16107"/>
          <a:lstStyle/>
          <a:p>
            <a:pPr algn="l" defTabSz="161071">
              <a:defRPr sz="2400">
                <a:latin typeface="Calibri"/>
                <a:ea typeface="Calibri"/>
                <a:cs typeface="Calibri"/>
                <a:sym typeface="Calibri"/>
              </a:defRPr>
            </a:pPr>
            <a:endParaRPr sz="845"/>
          </a:p>
        </p:txBody>
      </p:sp>
      <p:sp>
        <p:nvSpPr>
          <p:cNvPr id="7" name="Shape 5">
            <a:hlinkClick r:id="rId3"/>
          </p:cNvPr>
          <p:cNvSpPr/>
          <p:nvPr userDrawn="1"/>
        </p:nvSpPr>
        <p:spPr>
          <a:xfrm>
            <a:off x="8189150" y="405343"/>
            <a:ext cx="56023" cy="1425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3546"/>
                </a:moveTo>
                <a:cubicBezTo>
                  <a:pt x="17897" y="3546"/>
                  <a:pt x="17897" y="3546"/>
                  <a:pt x="17897" y="3546"/>
                </a:cubicBezTo>
                <a:cubicBezTo>
                  <a:pt x="14811" y="3546"/>
                  <a:pt x="14194" y="4513"/>
                  <a:pt x="14194" y="5481"/>
                </a:cubicBezTo>
                <a:cubicBezTo>
                  <a:pt x="14194" y="8060"/>
                  <a:pt x="14194" y="8060"/>
                  <a:pt x="14194" y="8060"/>
                </a:cubicBezTo>
                <a:cubicBezTo>
                  <a:pt x="21600" y="8060"/>
                  <a:pt x="21600" y="8060"/>
                  <a:pt x="21600" y="8060"/>
                </a:cubicBezTo>
                <a:cubicBezTo>
                  <a:pt x="20366" y="11928"/>
                  <a:pt x="20366" y="11928"/>
                  <a:pt x="20366" y="11928"/>
                </a:cubicBezTo>
                <a:cubicBezTo>
                  <a:pt x="14194" y="11928"/>
                  <a:pt x="14194" y="11928"/>
                  <a:pt x="14194" y="11928"/>
                </a:cubicBezTo>
                <a:cubicBezTo>
                  <a:pt x="14194" y="21600"/>
                  <a:pt x="14194" y="21600"/>
                  <a:pt x="14194" y="21600"/>
                </a:cubicBezTo>
                <a:cubicBezTo>
                  <a:pt x="6789" y="21600"/>
                  <a:pt x="6789" y="21600"/>
                  <a:pt x="6789" y="21600"/>
                </a:cubicBezTo>
                <a:cubicBezTo>
                  <a:pt x="6789" y="11928"/>
                  <a:pt x="6789" y="11928"/>
                  <a:pt x="6789" y="11928"/>
                </a:cubicBezTo>
                <a:cubicBezTo>
                  <a:pt x="0" y="11928"/>
                  <a:pt x="0" y="11928"/>
                  <a:pt x="0" y="11928"/>
                </a:cubicBezTo>
                <a:cubicBezTo>
                  <a:pt x="0" y="8060"/>
                  <a:pt x="0" y="8060"/>
                  <a:pt x="0" y="8060"/>
                </a:cubicBezTo>
                <a:cubicBezTo>
                  <a:pt x="6789" y="8060"/>
                  <a:pt x="6789" y="8060"/>
                  <a:pt x="6789" y="8060"/>
                </a:cubicBezTo>
                <a:cubicBezTo>
                  <a:pt x="6789" y="5158"/>
                  <a:pt x="6789" y="5158"/>
                  <a:pt x="6789" y="5158"/>
                </a:cubicBezTo>
                <a:cubicBezTo>
                  <a:pt x="6789" y="1934"/>
                  <a:pt x="10491" y="0"/>
                  <a:pt x="16046" y="0"/>
                </a:cubicBezTo>
                <a:cubicBezTo>
                  <a:pt x="18514" y="0"/>
                  <a:pt x="20983" y="322"/>
                  <a:pt x="21600" y="322"/>
                </a:cubicBezTo>
                <a:lnTo>
                  <a:pt x="21600" y="3546"/>
                </a:lnTo>
                <a:close/>
              </a:path>
            </a:pathLst>
          </a:custGeom>
          <a:solidFill>
            <a:srgbClr val="A6A7AC"/>
          </a:solidFill>
          <a:ln w="3175">
            <a:miter lim="400000"/>
          </a:ln>
        </p:spPr>
        <p:txBody>
          <a:bodyPr lIns="16107" rIns="16107"/>
          <a:lstStyle/>
          <a:p>
            <a:pPr algn="l" defTabSz="161071">
              <a:defRPr sz="2400">
                <a:latin typeface="Calibri"/>
                <a:ea typeface="Calibri"/>
                <a:cs typeface="Calibri"/>
                <a:sym typeface="Calibri"/>
              </a:defRPr>
            </a:pPr>
            <a:endParaRPr sz="845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2282" y="5401929"/>
            <a:ext cx="1517641" cy="1203996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7290665" y="435319"/>
            <a:ext cx="820082" cy="92191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13423" tIns="13423" rIns="13423" bIns="13423" numCol="1" spcCol="38100" rtlCol="0" anchor="ctr">
            <a:spAutoFit/>
          </a:bodyPr>
          <a:lstStyle/>
          <a:p>
            <a:pPr marL="0" marR="0" indent="0" algn="just" defTabSz="290824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423" b="1" i="0" u="none" strike="noStrike" cap="none" spc="106" normalizeH="0" baseline="0">
                <a:ln>
                  <a:noFill/>
                </a:ln>
                <a:solidFill>
                  <a:srgbClr val="A6A7AC"/>
                </a:solidFill>
                <a:effectLst/>
                <a:uFillTx/>
                <a:latin typeface="+mn-lt"/>
                <a:ea typeface="PT Sans"/>
                <a:cs typeface="PT Sans"/>
                <a:sym typeface="PT Sans"/>
              </a:rPr>
              <a:t>WWW.NSFAS.ORG.ZA</a:t>
            </a:r>
          </a:p>
        </p:txBody>
      </p:sp>
      <p:sp>
        <p:nvSpPr>
          <p:cNvPr id="11" name="Shape 79"/>
          <p:cNvSpPr/>
          <p:nvPr userDrawn="1"/>
        </p:nvSpPr>
        <p:spPr>
          <a:xfrm flipH="1">
            <a:off x="391900" y="6201859"/>
            <a:ext cx="1" cy="1310380"/>
          </a:xfrm>
          <a:prstGeom prst="line">
            <a:avLst/>
          </a:prstGeom>
          <a:ln w="50800">
            <a:solidFill>
              <a:schemeClr val="accent2"/>
            </a:solidFill>
            <a:miter lim="400000"/>
          </a:ln>
        </p:spPr>
        <p:txBody>
          <a:bodyPr lIns="13423" tIns="13423" rIns="13423" bIns="13423" anchor="ctr"/>
          <a:lstStyle/>
          <a:p>
            <a:pPr algn="ctr">
              <a:defRPr sz="3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057"/>
          </a:p>
        </p:txBody>
      </p:sp>
      <p:sp>
        <p:nvSpPr>
          <p:cNvPr id="12" name="Shape 68"/>
          <p:cNvSpPr/>
          <p:nvPr userDrawn="1"/>
        </p:nvSpPr>
        <p:spPr>
          <a:xfrm>
            <a:off x="1455526" y="2846985"/>
            <a:ext cx="5839004" cy="536503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13423" tIns="13423" rIns="13423" bIns="13423">
            <a:normAutofit/>
          </a:bodyPr>
          <a:lstStyle>
            <a:lvl1pPr algn="r">
              <a:lnSpc>
                <a:spcPct val="80000"/>
              </a:lnSpc>
              <a:defRPr sz="10000" b="1">
                <a:solidFill>
                  <a:srgbClr val="393941"/>
                </a:solidFill>
                <a:latin typeface="Montserrat-SemiBold"/>
                <a:ea typeface="Montserrat-SemiBold"/>
                <a:cs typeface="Montserrat-SemiBold"/>
                <a:sym typeface="Montserrat-SemiBold"/>
              </a:defRPr>
            </a:lvl1pPr>
          </a:lstStyle>
          <a:p>
            <a:pPr algn="ctr"/>
            <a:r>
              <a:rPr lang="en-GB" sz="2818">
                <a:solidFill>
                  <a:schemeClr val="tx1"/>
                </a:solidFill>
                <a:latin typeface="+mn-lt"/>
              </a:rPr>
              <a:t>Thank you!</a:t>
            </a:r>
            <a:endParaRPr sz="2818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12462724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7" descr="nsfaslogo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8039100" y="6059488"/>
            <a:ext cx="850900" cy="59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" name="Straight Connector 3"/>
          <p:cNvCxnSpPr/>
          <p:nvPr userDrawn="1"/>
        </p:nvCxnSpPr>
        <p:spPr>
          <a:xfrm>
            <a:off x="1028700" y="3486150"/>
            <a:ext cx="65913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19" descr="nsfas_logo.jpg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1028700" y="2228850"/>
            <a:ext cx="3895725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5637" y="3616779"/>
            <a:ext cx="7772400" cy="684520"/>
          </a:xfrm>
        </p:spPr>
        <p:txBody>
          <a:bodyPr anchor="t">
            <a:normAutofit/>
          </a:bodyPr>
          <a:lstStyle>
            <a:lvl1pPr algn="l">
              <a:defRPr sz="2800" b="1" cap="all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3ECD0E-76E4-4B14-ABAF-6B1BB42B485F}" type="datetime1">
              <a:rPr lang="en-US" smtClean="0"/>
              <a:pPr>
                <a:defRPr/>
              </a:pPr>
              <a:t>9/25/2019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A1B3DF-16DD-46FF-8334-25698D13BA5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05604" y="1386166"/>
            <a:ext cx="3630660" cy="4525963"/>
          </a:xfrm>
        </p:spPr>
        <p:txBody>
          <a:bodyPr/>
          <a:lstStyle>
            <a:lvl1pPr>
              <a:defRPr sz="2000" b="1">
                <a:solidFill>
                  <a:schemeClr val="accent1"/>
                </a:solidFill>
              </a:defRPr>
            </a:lvl1pPr>
            <a:lvl2pPr marL="449263" indent="-269875">
              <a:defRPr sz="2000"/>
            </a:lvl2pPr>
            <a:lvl3pPr marL="719138" indent="-269875">
              <a:defRPr sz="1800"/>
            </a:lvl3pPr>
            <a:lvl4pPr marL="719138" indent="-180975">
              <a:defRPr sz="1800"/>
            </a:lvl4pPr>
            <a:lvl5pPr marL="719138" indent="-180975"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644008" y="1386166"/>
            <a:ext cx="3630660" cy="4525963"/>
          </a:xfrm>
        </p:spPr>
        <p:txBody>
          <a:bodyPr/>
          <a:lstStyle>
            <a:lvl1pPr>
              <a:defRPr sz="2000" b="1">
                <a:solidFill>
                  <a:schemeClr val="accent1"/>
                </a:solidFill>
              </a:defRPr>
            </a:lvl1pPr>
            <a:lvl2pPr marL="449263" indent="-269875">
              <a:defRPr sz="2000"/>
            </a:lvl2pPr>
            <a:lvl3pPr marL="719138" indent="-269875">
              <a:defRPr sz="1800"/>
            </a:lvl3pPr>
            <a:lvl4pPr marL="719138" indent="-180975">
              <a:defRPr sz="1800"/>
            </a:lvl4pPr>
            <a:lvl5pPr marL="719138" indent="-180975"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03D1EC-3960-470A-8EAF-EF179BBDFEAA}" type="datetime1">
              <a:rPr lang="en-US" smtClean="0"/>
              <a:pPr>
                <a:defRPr/>
              </a:pPr>
              <a:t>9/25/2019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8D705D-B020-49AF-8BFC-195305741EC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5604" y="1321080"/>
            <a:ext cx="3791784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rgbClr val="A8002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5604" y="2056466"/>
            <a:ext cx="3791784" cy="3855663"/>
          </a:xfrm>
        </p:spPr>
        <p:txBody>
          <a:bodyPr>
            <a:normAutofit/>
          </a:bodyPr>
          <a:lstStyle>
            <a:lvl1pPr>
              <a:defRPr sz="2000"/>
            </a:lvl1pPr>
            <a:lvl2pPr marL="449263" indent="-269875">
              <a:defRPr sz="2000"/>
            </a:lvl2pPr>
            <a:lvl3pPr marL="538163" indent="-179388">
              <a:defRPr sz="2000"/>
            </a:lvl3pPr>
            <a:lvl4pPr marL="628650" indent="-269875">
              <a:defRPr sz="2000"/>
            </a:lvl4pPr>
            <a:lvl5pPr marL="628650" indent="-269875">
              <a:defRPr sz="20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idx="13"/>
          </p:nvPr>
        </p:nvSpPr>
        <p:spPr>
          <a:xfrm>
            <a:off x="4664700" y="1321080"/>
            <a:ext cx="3791784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rgbClr val="A8002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11" name="Content Placeholder 3"/>
          <p:cNvSpPr>
            <a:spLocks noGrp="1"/>
          </p:cNvSpPr>
          <p:nvPr>
            <p:ph sz="half" idx="14"/>
          </p:nvPr>
        </p:nvSpPr>
        <p:spPr>
          <a:xfrm>
            <a:off x="4664700" y="2056466"/>
            <a:ext cx="3791784" cy="3855663"/>
          </a:xfrm>
        </p:spPr>
        <p:txBody>
          <a:bodyPr>
            <a:normAutofit/>
          </a:bodyPr>
          <a:lstStyle>
            <a:lvl1pPr>
              <a:defRPr sz="2000"/>
            </a:lvl1pPr>
            <a:lvl2pPr marL="449263" indent="-269875">
              <a:defRPr sz="2000"/>
            </a:lvl2pPr>
            <a:lvl3pPr marL="538163" indent="-179388">
              <a:defRPr sz="2000"/>
            </a:lvl3pPr>
            <a:lvl4pPr marL="628650" indent="-269875">
              <a:defRPr sz="2000"/>
            </a:lvl4pPr>
            <a:lvl5pPr marL="628650" indent="-269875">
              <a:defRPr sz="20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897B93-0BA4-4007-A212-D6BC5F8CF789}" type="datetime1">
              <a:rPr lang="en-US" smtClean="0"/>
              <a:pPr>
                <a:defRPr/>
              </a:pPr>
              <a:t>9/25/2019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3D007A-E4AF-4A0E-93CE-5AEFB8A666C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F5DAD1-D68B-4725-94F0-1BABA569D8EB}" type="datetime1">
              <a:rPr lang="en-US" smtClean="0"/>
              <a:pPr>
                <a:defRPr/>
              </a:pPr>
              <a:t>9/25/2019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B5C6CA-7F7B-4CD9-A302-21AB91DC681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B8DB2F-4757-4F7F-89C3-447BF948D0CA}" type="datetime1">
              <a:rPr lang="en-US" smtClean="0"/>
              <a:pPr>
                <a:defRPr/>
              </a:pPr>
              <a:t>9/25/2019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6F73ED-A6F0-40C0-BAC7-81DA11F1005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 userDrawn="1"/>
        </p:nvCxnSpPr>
        <p:spPr>
          <a:xfrm>
            <a:off x="3529013" y="298450"/>
            <a:ext cx="0" cy="5827713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8239" y="273050"/>
            <a:ext cx="2657274" cy="1162050"/>
          </a:xfrm>
        </p:spPr>
        <p:txBody>
          <a:bodyPr anchor="b"/>
          <a:lstStyle>
            <a:lvl1pPr algn="l">
              <a:defRPr sz="2000" b="1">
                <a:solidFill>
                  <a:srgbClr val="A80020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936421"/>
            <a:ext cx="5111750" cy="518974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08239" y="1654771"/>
            <a:ext cx="2657274" cy="44713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7A775C-FFF8-41BB-91E8-C6BF6026859A}" type="datetime1">
              <a:rPr lang="en-US" smtClean="0"/>
              <a:pPr>
                <a:defRPr/>
              </a:pPr>
              <a:t>9/25/2019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62AAA2-CA09-42B9-9524-EF58CC2AE0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BBB96F-4BE1-4B41-88C8-9CD84165A599}" type="datetime1">
              <a:rPr lang="en-US" smtClean="0"/>
              <a:pPr>
                <a:defRPr/>
              </a:pPr>
              <a:t>9/25/2019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6088F7-DD97-4545-AFA2-82BECBFD7E0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6.png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5" descr="africa.jpg"/>
          <p:cNvPicPr>
            <a:picLocks noChangeAspect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6450013" y="846138"/>
            <a:ext cx="2095500" cy="220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704850" y="174625"/>
            <a:ext cx="7981950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04850" y="1325563"/>
            <a:ext cx="798195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5271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C94623C-2B48-428D-8F1F-A0F950B3EA0D}" type="datetime1">
              <a:rPr lang="en-US" smtClean="0"/>
              <a:pPr>
                <a:defRPr/>
              </a:pPr>
              <a:t>9/25/2019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54238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135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86CD4F4-91F5-4946-9F75-087367F6468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174625" y="206375"/>
            <a:ext cx="252413" cy="250825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174625" y="577850"/>
            <a:ext cx="252413" cy="252413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174625" y="950913"/>
            <a:ext cx="252413" cy="252412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174625" y="1322388"/>
            <a:ext cx="252413" cy="252412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174625" y="1695450"/>
            <a:ext cx="252413" cy="25241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174625" y="2066925"/>
            <a:ext cx="252413" cy="252413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Rectangle 12"/>
          <p:cNvSpPr/>
          <p:nvPr userDrawn="1"/>
        </p:nvSpPr>
        <p:spPr>
          <a:xfrm>
            <a:off x="7340600" y="206375"/>
            <a:ext cx="1803400" cy="185738"/>
          </a:xfrm>
          <a:prstGeom prst="rect">
            <a:avLst/>
          </a:prstGeom>
          <a:solidFill>
            <a:srgbClr val="D77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Rectangle 13"/>
          <p:cNvSpPr/>
          <p:nvPr userDrawn="1"/>
        </p:nvSpPr>
        <p:spPr>
          <a:xfrm>
            <a:off x="7340600" y="-20638"/>
            <a:ext cx="1803400" cy="34131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1040" name="Picture 16" descr="nsfaslogo.jpg"/>
          <p:cNvPicPr>
            <a:picLocks noChangeAspect="1"/>
          </p:cNvPicPr>
          <p:nvPr userDrawn="1"/>
        </p:nvPicPr>
        <p:blipFill>
          <a:blip r:embed="rId15"/>
          <a:srcRect/>
          <a:stretch>
            <a:fillRect/>
          </a:stretch>
        </p:blipFill>
        <p:spPr bwMode="auto">
          <a:xfrm>
            <a:off x="8039100" y="6059488"/>
            <a:ext cx="850900" cy="59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10" r:id="rId3"/>
    <p:sldLayoutId id="2147483703" r:id="rId4"/>
    <p:sldLayoutId id="2147483704" r:id="rId5"/>
    <p:sldLayoutId id="2147483705" r:id="rId6"/>
    <p:sldLayoutId id="2147483706" r:id="rId7"/>
    <p:sldLayoutId id="2147483711" r:id="rId8"/>
    <p:sldLayoutId id="2147483707" r:id="rId9"/>
    <p:sldLayoutId id="2147483708" r:id="rId10"/>
    <p:sldLayoutId id="2147483709" r:id="rId11"/>
    <p:sldLayoutId id="2147483728" r:id="rId12"/>
  </p:sldLayoutIdLst>
  <p:hf hdr="0" ft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pitchFamily="34" charset="0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pitchFamily="34" charset="0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pitchFamily="34" charset="0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pitchFamily="34" charset="0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pitchFamily="34" charset="0"/>
        </a:defRPr>
      </a:lvl9pPr>
    </p:titleStyle>
    <p:bodyStyle>
      <a:lvl1pPr marL="179388" indent="-179388" algn="l" defTabSz="457200" rtl="0" eaLnBrk="0" fontAlgn="base" hangingPunct="0">
        <a:spcBef>
          <a:spcPts val="1075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19138" indent="-261938" algn="l" defTabSz="457200" rtl="0" eaLnBrk="0" fontAlgn="base" hangingPunct="0">
        <a:spcBef>
          <a:spcPts val="1075"/>
        </a:spcBef>
        <a:spcAft>
          <a:spcPct val="0"/>
        </a:spcAft>
        <a:buFont typeface="Arial" pitchFamily="34" charset="0"/>
        <a:buChar char="–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98525" indent="-179388" algn="l" defTabSz="457200" rtl="0" eaLnBrk="0" fontAlgn="base" hangingPunct="0">
        <a:spcBef>
          <a:spcPts val="1075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166813" indent="-268288" algn="l" defTabSz="457200" rtl="0" eaLnBrk="0" fontAlgn="base" hangingPunct="0">
        <a:spcBef>
          <a:spcPts val="1075"/>
        </a:spcBef>
        <a:spcAft>
          <a:spcPct val="0"/>
        </a:spcAft>
        <a:buFont typeface="Arial" pitchFamily="34" charset="0"/>
        <a:buChar char="–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436688" indent="-269875" algn="l" defTabSz="457200" rtl="0" eaLnBrk="0" fontAlgn="base" hangingPunct="0">
        <a:spcBef>
          <a:spcPts val="1075"/>
        </a:spcBef>
        <a:spcAft>
          <a:spcPct val="0"/>
        </a:spcAft>
        <a:buFont typeface="Arial" pitchFamily="34" charset="0"/>
        <a:buChar char="»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5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795691" y="974608"/>
            <a:ext cx="6181020" cy="108841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38100" tIns="38100" rIns="38100" bIns="38100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812995" y="2149923"/>
            <a:ext cx="7678634" cy="3170553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38100" tIns="38100" rIns="38100" bIns="38100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pic>
        <p:nvPicPr>
          <p:cNvPr id="10" name="Content Placeholder 4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8565" y="6019640"/>
            <a:ext cx="670963" cy="520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59432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  <p:sldLayoutId id="2147483725" r:id="rId12"/>
    <p:sldLayoutId id="2147483726" r:id="rId13"/>
    <p:sldLayoutId id="2147483727" r:id="rId14"/>
  </p:sldLayoutIdLst>
  <p:transition spd="slow">
    <p:push dir="u"/>
  </p:transition>
  <p:hf hdr="0" ftr="0" dt="0"/>
  <p:txStyles>
    <p:titleStyle>
      <a:lvl1pPr marL="0" marR="0" indent="0" algn="l" defTabSz="290824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18" b="1" i="0" u="none" strike="noStrike" cap="none" spc="0" baseline="0">
          <a:ln>
            <a:noFill/>
          </a:ln>
          <a:solidFill>
            <a:srgbClr val="393941"/>
          </a:solidFill>
          <a:uFillTx/>
          <a:latin typeface="Arial" panose="020B0604020202020204" pitchFamily="34" charset="0"/>
          <a:ea typeface="Montserrat-SemiBold"/>
          <a:cs typeface="Montserrat-SemiBold"/>
          <a:sym typeface="Montserrat-SemiBold"/>
        </a:defRPr>
      </a:lvl1pPr>
      <a:lvl2pPr marL="0" marR="0" indent="80536" algn="l" defTabSz="290824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523" b="1" i="0" u="none" strike="noStrike" cap="none" spc="0" baseline="0">
          <a:ln>
            <a:noFill/>
          </a:ln>
          <a:solidFill>
            <a:srgbClr val="393941"/>
          </a:solidFill>
          <a:uFillTx/>
          <a:latin typeface="Montserrat-SemiBold"/>
          <a:ea typeface="Montserrat-SemiBold"/>
          <a:cs typeface="Montserrat-SemiBold"/>
          <a:sym typeface="Montserrat-SemiBold"/>
        </a:defRPr>
      </a:lvl2pPr>
      <a:lvl3pPr marL="0" marR="0" indent="161071" algn="l" defTabSz="290824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523" b="1" i="0" u="none" strike="noStrike" cap="none" spc="0" baseline="0">
          <a:ln>
            <a:noFill/>
          </a:ln>
          <a:solidFill>
            <a:srgbClr val="393941"/>
          </a:solidFill>
          <a:uFillTx/>
          <a:latin typeface="Montserrat-SemiBold"/>
          <a:ea typeface="Montserrat-SemiBold"/>
          <a:cs typeface="Montserrat-SemiBold"/>
          <a:sym typeface="Montserrat-SemiBold"/>
        </a:defRPr>
      </a:lvl3pPr>
      <a:lvl4pPr marL="0" marR="0" indent="241607" algn="l" defTabSz="290824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523" b="1" i="0" u="none" strike="noStrike" cap="none" spc="0" baseline="0">
          <a:ln>
            <a:noFill/>
          </a:ln>
          <a:solidFill>
            <a:srgbClr val="393941"/>
          </a:solidFill>
          <a:uFillTx/>
          <a:latin typeface="Montserrat-SemiBold"/>
          <a:ea typeface="Montserrat-SemiBold"/>
          <a:cs typeface="Montserrat-SemiBold"/>
          <a:sym typeface="Montserrat-SemiBold"/>
        </a:defRPr>
      </a:lvl4pPr>
      <a:lvl5pPr marL="0" marR="0" indent="322143" algn="l" defTabSz="290824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523" b="1" i="0" u="none" strike="noStrike" cap="none" spc="0" baseline="0">
          <a:ln>
            <a:noFill/>
          </a:ln>
          <a:solidFill>
            <a:srgbClr val="393941"/>
          </a:solidFill>
          <a:uFillTx/>
          <a:latin typeface="Montserrat-SemiBold"/>
          <a:ea typeface="Montserrat-SemiBold"/>
          <a:cs typeface="Montserrat-SemiBold"/>
          <a:sym typeface="Montserrat-SemiBold"/>
        </a:defRPr>
      </a:lvl5pPr>
      <a:lvl6pPr marL="0" marR="0" indent="402679" algn="l" defTabSz="290824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523" b="1" i="0" u="none" strike="noStrike" cap="none" spc="0" baseline="0">
          <a:ln>
            <a:noFill/>
          </a:ln>
          <a:solidFill>
            <a:srgbClr val="393941"/>
          </a:solidFill>
          <a:uFillTx/>
          <a:latin typeface="Montserrat-SemiBold"/>
          <a:ea typeface="Montserrat-SemiBold"/>
          <a:cs typeface="Montserrat-SemiBold"/>
          <a:sym typeface="Montserrat-SemiBold"/>
        </a:defRPr>
      </a:lvl6pPr>
      <a:lvl7pPr marL="0" marR="0" indent="483214" algn="l" defTabSz="290824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523" b="1" i="0" u="none" strike="noStrike" cap="none" spc="0" baseline="0">
          <a:ln>
            <a:noFill/>
          </a:ln>
          <a:solidFill>
            <a:srgbClr val="393941"/>
          </a:solidFill>
          <a:uFillTx/>
          <a:latin typeface="Montserrat-SemiBold"/>
          <a:ea typeface="Montserrat-SemiBold"/>
          <a:cs typeface="Montserrat-SemiBold"/>
          <a:sym typeface="Montserrat-SemiBold"/>
        </a:defRPr>
      </a:lvl7pPr>
      <a:lvl8pPr marL="0" marR="0" indent="563750" algn="l" defTabSz="290824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523" b="1" i="0" u="none" strike="noStrike" cap="none" spc="0" baseline="0">
          <a:ln>
            <a:noFill/>
          </a:ln>
          <a:solidFill>
            <a:srgbClr val="393941"/>
          </a:solidFill>
          <a:uFillTx/>
          <a:latin typeface="Montserrat-SemiBold"/>
          <a:ea typeface="Montserrat-SemiBold"/>
          <a:cs typeface="Montserrat-SemiBold"/>
          <a:sym typeface="Montserrat-SemiBold"/>
        </a:defRPr>
      </a:lvl8pPr>
      <a:lvl9pPr marL="0" marR="0" indent="644286" algn="l" defTabSz="290824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523" b="1" i="0" u="none" strike="noStrike" cap="none" spc="0" baseline="0">
          <a:ln>
            <a:noFill/>
          </a:ln>
          <a:solidFill>
            <a:srgbClr val="393941"/>
          </a:solidFill>
          <a:uFillTx/>
          <a:latin typeface="Montserrat-SemiBold"/>
          <a:ea typeface="Montserrat-SemiBold"/>
          <a:cs typeface="Montserrat-SemiBold"/>
          <a:sym typeface="Montserrat-SemiBold"/>
        </a:defRPr>
      </a:lvl9pPr>
    </p:titleStyle>
    <p:bodyStyle>
      <a:lvl1pPr marL="0" marR="0" indent="0" algn="just" defTabSz="29082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11" b="0" i="0" u="none" strike="noStrike" cap="none" spc="0" baseline="0">
          <a:ln>
            <a:noFill/>
          </a:ln>
          <a:solidFill>
            <a:schemeClr val="bg2"/>
          </a:solidFill>
          <a:uFillTx/>
          <a:latin typeface="Arial" panose="020B0604020202020204" pitchFamily="34" charset="0"/>
          <a:ea typeface="PT Sans"/>
          <a:cs typeface="PT Sans"/>
          <a:sym typeface="PT Sans"/>
        </a:defRPr>
      </a:lvl1pPr>
      <a:lvl2pPr marL="0" marR="0" indent="80536" algn="just" defTabSz="29082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11" b="0" i="0" u="none" strike="noStrike" cap="none" spc="0" baseline="0">
          <a:ln>
            <a:noFill/>
          </a:ln>
          <a:solidFill>
            <a:schemeClr val="bg2"/>
          </a:solidFill>
          <a:uFillTx/>
          <a:latin typeface="Arial" panose="020B0604020202020204" pitchFamily="34" charset="0"/>
          <a:ea typeface="PT Sans"/>
          <a:cs typeface="PT Sans"/>
          <a:sym typeface="PT Sans"/>
        </a:defRPr>
      </a:lvl2pPr>
      <a:lvl3pPr marL="0" marR="0" indent="161071" algn="just" defTabSz="29082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11" b="0" i="0" u="none" strike="noStrike" cap="none" spc="0" baseline="0">
          <a:ln>
            <a:noFill/>
          </a:ln>
          <a:solidFill>
            <a:schemeClr val="bg2"/>
          </a:solidFill>
          <a:uFillTx/>
          <a:latin typeface="Arial" panose="020B0604020202020204" pitchFamily="34" charset="0"/>
          <a:ea typeface="PT Sans"/>
          <a:cs typeface="PT Sans"/>
          <a:sym typeface="PT Sans"/>
        </a:defRPr>
      </a:lvl3pPr>
      <a:lvl4pPr marL="0" marR="0" indent="241607" algn="just" defTabSz="29082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11" b="0" i="0" u="none" strike="noStrike" cap="none" spc="0" baseline="0">
          <a:ln>
            <a:noFill/>
          </a:ln>
          <a:solidFill>
            <a:schemeClr val="bg2"/>
          </a:solidFill>
          <a:uFillTx/>
          <a:latin typeface="Arial" panose="020B0604020202020204" pitchFamily="34" charset="0"/>
          <a:ea typeface="PT Sans"/>
          <a:cs typeface="PT Sans"/>
          <a:sym typeface="PT Sans"/>
        </a:defRPr>
      </a:lvl4pPr>
      <a:lvl5pPr marL="0" marR="0" indent="322143" algn="just" defTabSz="29082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11" b="0" i="0" u="none" strike="noStrike" cap="none" spc="0" baseline="0">
          <a:ln>
            <a:noFill/>
          </a:ln>
          <a:solidFill>
            <a:schemeClr val="bg2"/>
          </a:solidFill>
          <a:uFillTx/>
          <a:latin typeface="Arial" panose="020B0604020202020204" pitchFamily="34" charset="0"/>
          <a:ea typeface="PT Sans"/>
          <a:cs typeface="PT Sans"/>
          <a:sym typeface="PT Sans"/>
        </a:defRPr>
      </a:lvl5pPr>
      <a:lvl6pPr marL="0" marR="0" indent="402679" algn="just" defTabSz="29082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11" b="0" i="0" u="none" strike="noStrike" cap="none" spc="0" baseline="0">
          <a:ln>
            <a:noFill/>
          </a:ln>
          <a:solidFill>
            <a:srgbClr val="A6A7AC"/>
          </a:solidFill>
          <a:uFillTx/>
          <a:latin typeface="PT Sans"/>
          <a:ea typeface="PT Sans"/>
          <a:cs typeface="PT Sans"/>
          <a:sym typeface="PT Sans"/>
        </a:defRPr>
      </a:lvl6pPr>
      <a:lvl7pPr marL="0" marR="0" indent="483214" algn="just" defTabSz="29082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11" b="0" i="0" u="none" strike="noStrike" cap="none" spc="0" baseline="0">
          <a:ln>
            <a:noFill/>
          </a:ln>
          <a:solidFill>
            <a:srgbClr val="A6A7AC"/>
          </a:solidFill>
          <a:uFillTx/>
          <a:latin typeface="PT Sans"/>
          <a:ea typeface="PT Sans"/>
          <a:cs typeface="PT Sans"/>
          <a:sym typeface="PT Sans"/>
        </a:defRPr>
      </a:lvl7pPr>
      <a:lvl8pPr marL="0" marR="0" indent="563750" algn="just" defTabSz="29082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11" b="0" i="0" u="none" strike="noStrike" cap="none" spc="0" baseline="0">
          <a:ln>
            <a:noFill/>
          </a:ln>
          <a:solidFill>
            <a:srgbClr val="A6A7AC"/>
          </a:solidFill>
          <a:uFillTx/>
          <a:latin typeface="PT Sans"/>
          <a:ea typeface="PT Sans"/>
          <a:cs typeface="PT Sans"/>
          <a:sym typeface="PT Sans"/>
        </a:defRPr>
      </a:lvl8pPr>
      <a:lvl9pPr marL="0" marR="0" indent="644286" algn="just" defTabSz="29082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11" b="0" i="0" u="none" strike="noStrike" cap="none" spc="0" baseline="0">
          <a:ln>
            <a:noFill/>
          </a:ln>
          <a:solidFill>
            <a:srgbClr val="A6A7AC"/>
          </a:solidFill>
          <a:uFillTx/>
          <a:latin typeface="PT Sans"/>
          <a:ea typeface="PT Sans"/>
          <a:cs typeface="PT Sans"/>
          <a:sym typeface="PT Sans"/>
        </a:defRPr>
      </a:lvl9pPr>
    </p:bodyStyle>
    <p:otherStyle>
      <a:lvl1pPr marL="0" marR="0" indent="0" algn="l" defTabSz="290824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05" b="0" i="0" u="none" strike="noStrike" cap="all" spc="141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ontserrat-Regular"/>
        </a:defRPr>
      </a:lvl1pPr>
      <a:lvl2pPr marL="0" marR="0" indent="80536" algn="l" defTabSz="290824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05" b="0" i="0" u="none" strike="noStrike" cap="all" spc="141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ontserrat-Regular"/>
        </a:defRPr>
      </a:lvl2pPr>
      <a:lvl3pPr marL="0" marR="0" indent="161071" algn="l" defTabSz="290824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05" b="0" i="0" u="none" strike="noStrike" cap="all" spc="141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ontserrat-Regular"/>
        </a:defRPr>
      </a:lvl3pPr>
      <a:lvl4pPr marL="0" marR="0" indent="241607" algn="l" defTabSz="290824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05" b="0" i="0" u="none" strike="noStrike" cap="all" spc="141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ontserrat-Regular"/>
        </a:defRPr>
      </a:lvl4pPr>
      <a:lvl5pPr marL="0" marR="0" indent="322143" algn="l" defTabSz="290824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05" b="0" i="0" u="none" strike="noStrike" cap="all" spc="141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ontserrat-Regular"/>
        </a:defRPr>
      </a:lvl5pPr>
      <a:lvl6pPr marL="0" marR="0" indent="402679" algn="l" defTabSz="290824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05" b="0" i="0" u="none" strike="noStrike" cap="all" spc="141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ontserrat-Regular"/>
        </a:defRPr>
      </a:lvl6pPr>
      <a:lvl7pPr marL="0" marR="0" indent="483214" algn="l" defTabSz="290824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05" b="0" i="0" u="none" strike="noStrike" cap="all" spc="141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ontserrat-Regular"/>
        </a:defRPr>
      </a:lvl7pPr>
      <a:lvl8pPr marL="0" marR="0" indent="563750" algn="l" defTabSz="290824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05" b="0" i="0" u="none" strike="noStrike" cap="all" spc="141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ontserrat-Regular"/>
        </a:defRPr>
      </a:lvl8pPr>
      <a:lvl9pPr marL="0" marR="0" indent="644286" algn="l" defTabSz="290824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05" b="0" i="0" u="none" strike="noStrike" cap="all" spc="141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ontserrat-Regular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653142" y="4417686"/>
            <a:ext cx="6316276" cy="1621964"/>
          </a:xfrm>
        </p:spPr>
        <p:txBody>
          <a:bodyPr>
            <a:noAutofit/>
          </a:bodyPr>
          <a:lstStyle/>
          <a:p>
            <a:pPr algn="ctr" eaLnBrk="1" hangingPunct="1"/>
            <a:r>
              <a:rPr lang="en-US" altLang="en-US" sz="2800" dirty="0" smtClean="0">
                <a:solidFill>
                  <a:schemeClr val="bg1">
                    <a:lumMod val="95000"/>
                  </a:schemeClr>
                </a:solidFill>
              </a:rPr>
              <a:t>3</a:t>
            </a:r>
            <a:r>
              <a:rPr lang="en-US" altLang="en-US" sz="2800" baseline="30000" dirty="0" smtClean="0">
                <a:solidFill>
                  <a:schemeClr val="bg1">
                    <a:lumMod val="95000"/>
                  </a:schemeClr>
                </a:solidFill>
              </a:rPr>
              <a:t>rd</a:t>
            </a:r>
            <a:r>
              <a:rPr lang="en-US" altLang="en-US" sz="2800" dirty="0" smtClean="0">
                <a:solidFill>
                  <a:schemeClr val="bg1">
                    <a:lumMod val="95000"/>
                  </a:schemeClr>
                </a:solidFill>
              </a:rPr>
              <a:t> TVETMIS Forum Meeting</a:t>
            </a:r>
            <a:r>
              <a:rPr lang="en-US" altLang="en-US" sz="2800" baseline="30000" dirty="0" smtClean="0">
                <a:solidFill>
                  <a:schemeClr val="bg1">
                    <a:lumMod val="95000"/>
                  </a:schemeClr>
                </a:solidFill>
              </a:rPr>
              <a:t/>
            </a:r>
            <a:br>
              <a:rPr lang="en-US" altLang="en-US" sz="2800" baseline="30000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en-US" altLang="en-US" sz="2800" dirty="0" smtClean="0">
                <a:solidFill>
                  <a:schemeClr val="bg1">
                    <a:lumMod val="95000"/>
                  </a:schemeClr>
                </a:solidFill>
              </a:rPr>
              <a:t> IT Intervention Update</a:t>
            </a:r>
            <a:br>
              <a:rPr lang="en-US" altLang="en-US" sz="2800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en-US" altLang="en-US" sz="2800" dirty="0" smtClean="0">
                <a:solidFill>
                  <a:schemeClr val="bg1">
                    <a:lumMod val="95000"/>
                  </a:schemeClr>
                </a:solidFill>
              </a:rPr>
              <a:t>25-26 September 2019</a:t>
            </a:r>
            <a:endParaRPr lang="en-US" altLang="en-US" sz="2800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3228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altLang="en-US" dirty="0" smtClean="0"/>
              <a:t>IT Intervention Update – NSFAS System</a:t>
            </a:r>
            <a:endParaRPr lang="en-US" altLang="en-US" dirty="0"/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ZA" altLang="en-US" dirty="0" smtClean="0"/>
              <a:t>Announced changes to the data submission templates</a:t>
            </a:r>
          </a:p>
          <a:p>
            <a:r>
              <a:rPr lang="en-ZA" altLang="en-US" dirty="0" smtClean="0"/>
              <a:t>Engaged with the systems providers (Adapt IT, </a:t>
            </a:r>
            <a:r>
              <a:rPr lang="en-ZA" altLang="en-US" dirty="0" err="1" smtClean="0"/>
              <a:t>Coltech</a:t>
            </a:r>
            <a:r>
              <a:rPr lang="en-ZA" altLang="en-US" dirty="0" smtClean="0"/>
              <a:t> and </a:t>
            </a:r>
            <a:r>
              <a:rPr lang="en-ZA" altLang="en-US" dirty="0" err="1" smtClean="0"/>
              <a:t>Thusanang</a:t>
            </a:r>
            <a:r>
              <a:rPr lang="en-ZA" altLang="en-US" dirty="0" smtClean="0"/>
              <a:t>)  </a:t>
            </a:r>
          </a:p>
          <a:p>
            <a:r>
              <a:rPr lang="en-ZA" altLang="en-US" dirty="0" smtClean="0"/>
              <a:t>NSFAS funded these enhancements.</a:t>
            </a:r>
          </a:p>
          <a:p>
            <a:r>
              <a:rPr lang="en-ZA" altLang="en-US" dirty="0" smtClean="0"/>
              <a:t>ITS Integrator, </a:t>
            </a:r>
            <a:r>
              <a:rPr lang="en-ZA" altLang="en-US" dirty="0" err="1" smtClean="0"/>
              <a:t>Coltech</a:t>
            </a:r>
            <a:r>
              <a:rPr lang="en-ZA" altLang="en-US" dirty="0" smtClean="0"/>
              <a:t> and </a:t>
            </a:r>
            <a:r>
              <a:rPr lang="en-ZA" altLang="en-US" dirty="0" err="1" smtClean="0"/>
              <a:t>Thusanang</a:t>
            </a:r>
            <a:r>
              <a:rPr lang="en-ZA" altLang="en-US" dirty="0" smtClean="0"/>
              <a:t> caters for all the TVET colleges in SA</a:t>
            </a:r>
          </a:p>
          <a:p>
            <a:r>
              <a:rPr lang="en-ZA" altLang="en-US" dirty="0" smtClean="0"/>
              <a:t>These changes were delivered during January 2019</a:t>
            </a:r>
          </a:p>
          <a:p>
            <a:r>
              <a:rPr lang="en-ZA" altLang="en-US" dirty="0" smtClean="0"/>
              <a:t>Providers sent test instructions to the FAPs and/or the IT departments at the institutions.  </a:t>
            </a:r>
          </a:p>
          <a:p>
            <a:r>
              <a:rPr lang="en-ZA" altLang="en-US" dirty="0" smtClean="0"/>
              <a:t>No action was taken by the Institutions</a:t>
            </a:r>
            <a:endParaRPr lang="en-ZA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34A7486-7ACC-4512-805A-3532BA660247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D4C59B4-E595-4F3E-A8B7-288730912A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altLang="en-US" dirty="0"/>
              <a:t>IT Intervention Update – NSFAS System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C7ED8348-784E-4A49-A9F8-CA43354965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4850" y="1325563"/>
            <a:ext cx="7981950" cy="4929240"/>
          </a:xfrm>
        </p:spPr>
        <p:txBody>
          <a:bodyPr/>
          <a:lstStyle/>
          <a:p>
            <a:r>
              <a:rPr lang="en-ZA" altLang="en-US" dirty="0" smtClean="0"/>
              <a:t>TVETs provide their information on the new template format to </a:t>
            </a:r>
            <a:r>
              <a:rPr lang="en-ZA" altLang="en-US" dirty="0" err="1" smtClean="0"/>
              <a:t>Andries</a:t>
            </a:r>
            <a:r>
              <a:rPr lang="en-ZA" altLang="en-US" dirty="0" smtClean="0"/>
              <a:t> Venter (Boland College)</a:t>
            </a:r>
          </a:p>
          <a:p>
            <a:r>
              <a:rPr lang="en-ZA" altLang="en-US" dirty="0" err="1" smtClean="0"/>
              <a:t>Andries</a:t>
            </a:r>
            <a:r>
              <a:rPr lang="en-ZA" altLang="en-US" dirty="0" smtClean="0"/>
              <a:t> performs validations on the data and submits the clean data to NSFAS</a:t>
            </a:r>
            <a:endParaRPr lang="en-ZA" altLang="en-US" dirty="0"/>
          </a:p>
          <a:p>
            <a:r>
              <a:rPr lang="en-US" dirty="0" smtClean="0"/>
              <a:t>The following additional validations are performed:</a:t>
            </a:r>
          </a:p>
          <a:p>
            <a:pPr lvl="1"/>
            <a:r>
              <a:rPr lang="en-ZA" sz="1400" dirty="0"/>
              <a:t>Validate ID number using Modules 10 method </a:t>
            </a:r>
            <a:endParaRPr lang="en-ZA" sz="1400" dirty="0" smtClean="0"/>
          </a:p>
          <a:p>
            <a:pPr lvl="1"/>
            <a:r>
              <a:rPr lang="en-ZA" sz="1400" dirty="0" smtClean="0"/>
              <a:t>Validate </a:t>
            </a:r>
            <a:r>
              <a:rPr lang="en-ZA" sz="1400" dirty="0"/>
              <a:t>course code, only allow validate NCV and Report 191 courses </a:t>
            </a:r>
            <a:endParaRPr lang="en-ZA" sz="1400" dirty="0" smtClean="0"/>
          </a:p>
          <a:p>
            <a:pPr lvl="1"/>
            <a:r>
              <a:rPr lang="en-ZA" sz="1400" dirty="0" smtClean="0"/>
              <a:t>Make </a:t>
            </a:r>
            <a:r>
              <a:rPr lang="en-ZA" sz="1400" dirty="0"/>
              <a:t>sure cell numbers are correctly formatted (10 characters, no spaces, only numbers)</a:t>
            </a:r>
          </a:p>
          <a:p>
            <a:pPr lvl="1"/>
            <a:r>
              <a:rPr lang="en-ZA" sz="1400" dirty="0" smtClean="0"/>
              <a:t>No </a:t>
            </a:r>
            <a:r>
              <a:rPr lang="en-ZA" sz="1400" dirty="0"/>
              <a:t>duplicated id numbers in the same process cycle</a:t>
            </a:r>
          </a:p>
          <a:p>
            <a:pPr lvl="1"/>
            <a:r>
              <a:rPr lang="en-ZA" sz="1400" dirty="0" smtClean="0"/>
              <a:t>Make </a:t>
            </a:r>
            <a:r>
              <a:rPr lang="en-ZA" sz="1400" dirty="0"/>
              <a:t>sure tuition fee does not exceed DHET prescription </a:t>
            </a:r>
          </a:p>
          <a:p>
            <a:pPr lvl="1"/>
            <a:r>
              <a:rPr lang="en-ZA" sz="1400" dirty="0" smtClean="0"/>
              <a:t>Make </a:t>
            </a:r>
            <a:r>
              <a:rPr lang="en-ZA" sz="1400" dirty="0"/>
              <a:t>sure allowances are claimed according to 2019 guideline</a:t>
            </a:r>
          </a:p>
          <a:p>
            <a:r>
              <a:rPr lang="en-US" dirty="0" smtClean="0"/>
              <a:t>We have asked providers to do the same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907396F7-91B6-4A4D-BC44-EED3CDBFB6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0D45C7-080C-4F1B-9CA6-D422E27DB626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4703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altLang="en-US" dirty="0"/>
              <a:t>IT Intervention Update – NSFAS System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ZA" dirty="0" smtClean="0"/>
              <a:t>Our goal is to have the IT systems utilised properly to alleviate pressure on staff and to improve data integrity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ZA" dirty="0" smtClean="0"/>
              <a:t>Data should be extracted from the institution’s system and uploaded to NSFAS via the NSFAS web services (could be via Portal)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ZA" dirty="0" smtClean="0"/>
              <a:t>Data will be processed via the NSFAS system automatically 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ZA" dirty="0" smtClean="0"/>
              <a:t>No data massaging/finger troubles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ZA" dirty="0" smtClean="0"/>
              <a:t>We have engaged with a number of institutions to assist with the testing of the enhancements</a:t>
            </a:r>
            <a:endParaRPr lang="en-ZA" dirty="0"/>
          </a:p>
          <a:p>
            <a:pPr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22849AA-42E1-4777-B948-2A147028FA2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3419435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altLang="en-US" dirty="0"/>
              <a:t>IT Intervention Update – NSFAS System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ZA" dirty="0" err="1" smtClean="0"/>
              <a:t>Northlink</a:t>
            </a:r>
            <a:r>
              <a:rPr lang="en-ZA" dirty="0" smtClean="0"/>
              <a:t> </a:t>
            </a:r>
            <a:r>
              <a:rPr lang="en-ZA" dirty="0"/>
              <a:t>and Boland TVET Colleges and CPUT have agreed to test the </a:t>
            </a:r>
            <a:r>
              <a:rPr lang="en-ZA" dirty="0" smtClean="0"/>
              <a:t>system enhancements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ZA" dirty="0" smtClean="0"/>
              <a:t>Both tests have been concluded successfully</a:t>
            </a:r>
            <a:endParaRPr lang="en-ZA" dirty="0"/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ZA" dirty="0" smtClean="0"/>
              <a:t>Once signed off, we will arrange a workshop with the TVETs to discuss the process going forward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ZA" dirty="0" smtClean="0"/>
              <a:t>We intend to perform an end-to-end parallel run to confirm correctness of process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ZA" dirty="0" smtClean="0"/>
              <a:t>2020 submissions will only be via electronic submission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22849AA-42E1-4777-B948-2A147028FA2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0198996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altLang="en-US" dirty="0"/>
              <a:t>IT Intervention Update – NSFAS System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ZA" dirty="0" smtClean="0"/>
              <a:t>Additional requirements to cater for Top-up/Top-down requests have been identified and communicated to Adapt IT, </a:t>
            </a:r>
            <a:r>
              <a:rPr lang="en-ZA" dirty="0" err="1" smtClean="0"/>
              <a:t>Coltech</a:t>
            </a:r>
            <a:r>
              <a:rPr lang="en-ZA" dirty="0" smtClean="0"/>
              <a:t> and </a:t>
            </a:r>
            <a:r>
              <a:rPr lang="en-ZA" dirty="0" err="1" smtClean="0"/>
              <a:t>Thusanang</a:t>
            </a:r>
            <a:endParaRPr lang="en-ZA" dirty="0" smtClean="0"/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ZA" dirty="0" smtClean="0"/>
              <a:t>This is to cater for changes in student circumstances, i.e. add/drop courses, change accommodation type, etc.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ZA" dirty="0" smtClean="0"/>
              <a:t>Three extra fields are to be added to the current template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ZA" dirty="0" smtClean="0"/>
              <a:t>Indicator whether it is a Cancellation/Adjustment/Correction/Move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ZA" dirty="0" smtClean="0"/>
              <a:t>Reason for cancellation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ZA" dirty="0" smtClean="0"/>
              <a:t>Pre-funded or DHET Student 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ZA" dirty="0" smtClean="0"/>
              <a:t>Final details to be communicated to Colleges when available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22849AA-42E1-4777-B948-2A147028FA2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6786444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altLang="en-US" dirty="0"/>
              <a:t>IT Intervention Update – NSFAS System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ZA" dirty="0" smtClean="0"/>
              <a:t>In order to share information face-to-face on a more regular and structured fashion, we are </a:t>
            </a:r>
            <a:r>
              <a:rPr lang="en-ZA" smtClean="0"/>
              <a:t>planning similar type meetings </a:t>
            </a:r>
            <a:r>
              <a:rPr lang="en-ZA" dirty="0" smtClean="0"/>
              <a:t>for TVETs as per the University's' ASAUDIT conference format</a:t>
            </a:r>
            <a:endParaRPr lang="en-ZA" dirty="0"/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ZA" dirty="0"/>
              <a:t>The purpose of the Association of South African University Directors of Information Technology is to promote and advance the use and support of computing.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ZA" dirty="0" smtClean="0"/>
              <a:t>Contact </a:t>
            </a:r>
            <a:r>
              <a:rPr lang="en-ZA" dirty="0"/>
              <a:t>details:</a:t>
            </a:r>
          </a:p>
          <a:p>
            <a:pPr marL="446088" lvl="1">
              <a:lnSpc>
                <a:spcPct val="120000"/>
              </a:lnSpc>
              <a:spcBef>
                <a:spcPts val="0"/>
              </a:spcBef>
            </a:pPr>
            <a:r>
              <a:rPr lang="en-ZA" dirty="0"/>
              <a:t>We need the latest email addresses and contact numbers for the IT managers at all institutions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22849AA-42E1-4777-B948-2A147028FA2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8143601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610433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NSFAS">
      <a:dk1>
        <a:sysClr val="windowText" lastClr="000000"/>
      </a:dk1>
      <a:lt1>
        <a:sysClr val="window" lastClr="FFFFFF"/>
      </a:lt1>
      <a:dk2>
        <a:srgbClr val="A80020"/>
      </a:dk2>
      <a:lt2>
        <a:srgbClr val="E5E0D1"/>
      </a:lt2>
      <a:accent1>
        <a:srgbClr val="A80020"/>
      </a:accent1>
      <a:accent2>
        <a:srgbClr val="D77A00"/>
      </a:accent2>
      <a:accent3>
        <a:srgbClr val="EFB71E"/>
      </a:accent3>
      <a:accent4>
        <a:srgbClr val="410000"/>
      </a:accent4>
      <a:accent5>
        <a:srgbClr val="C5C6C5"/>
      </a:accent5>
      <a:accent6>
        <a:srgbClr val="5F5F5F"/>
      </a:accent6>
      <a:hlink>
        <a:srgbClr val="7F8080"/>
      </a:hlink>
      <a:folHlink>
        <a:srgbClr val="00000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White">
  <a:themeElements>
    <a:clrScheme name="NSFAS">
      <a:dk1>
        <a:srgbClr val="3F3F3F"/>
      </a:dk1>
      <a:lt1>
        <a:srgbClr val="FFFFFF"/>
      </a:lt1>
      <a:dk2>
        <a:srgbClr val="595959"/>
      </a:dk2>
      <a:lt2>
        <a:srgbClr val="EEECE1"/>
      </a:lt2>
      <a:accent1>
        <a:srgbClr val="EAAB21"/>
      </a:accent1>
      <a:accent2>
        <a:srgbClr val="D36E28"/>
      </a:accent2>
      <a:accent3>
        <a:srgbClr val="A71F23"/>
      </a:accent3>
      <a:accent4>
        <a:srgbClr val="A51312"/>
      </a:accent4>
      <a:accent5>
        <a:srgbClr val="838486"/>
      </a:accent5>
      <a:accent6>
        <a:srgbClr val="C8C7C7"/>
      </a:accent6>
      <a:hlink>
        <a:srgbClr val="000000"/>
      </a:hlink>
      <a:folHlink>
        <a:srgbClr val="7F7F7F"/>
      </a:folHlink>
    </a:clrScheme>
    <a:fontScheme name="NSFAS 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2700" dist="127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254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12700" dist="127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 w="3175">
          <a:miter lim="400000"/>
        </a:ln>
        <a:extLst>
          <a:ext uri="{C572A759-6A51-4108-AA02-DFA0A04FC94B}">
            <ma14:wrappingTextBoxFlag xmlns:r="http://schemas.openxmlformats.org/officeDocument/2006/relationships" xmlns:p="http://schemas.openxmlformats.org/presentationml/2006/main" xmlns:ma14="http://schemas.microsoft.com/office/mac/drawingml/2011/main" xmlns="" val="1"/>
          </a:ext>
        </a:extLst>
      </a:spPr>
      <a:bodyPr lIns="38100" tIns="38100" rIns="38100" bIns="38100">
        <a:noAutofit/>
      </a:bodyPr>
      <a:lstStyle>
        <a:defPPr>
          <a:defRPr b="1" dirty="0" smtClean="0">
            <a:solidFill>
              <a:schemeClr val="bg1"/>
            </a:solidFill>
            <a:latin typeface="+mn-lt"/>
          </a:defRPr>
        </a:defPPr>
      </a:lstStyle>
    </a:spDef>
    <a:lnDef>
      <a:spPr>
        <a:noFill/>
        <a:ln w="12700" cap="flat">
          <a:solidFill>
            <a:schemeClr val="bg1">
              <a:lumMod val="60000"/>
              <a:lumOff val="40000"/>
            </a:schemeClr>
          </a:solidFill>
          <a:prstDash val="solid"/>
          <a:miter lim="400000"/>
        </a:ln>
        <a:effectLst/>
        <a:sp3d/>
      </a:spPr>
      <a:bodyPr/>
      <a:lstStyle/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8100" tIns="38100" rIns="38100" bIns="38100" numCol="1" spcCol="38100" rtlCol="0" anchor="ctr">
        <a:spAutoFit/>
      </a:bodyPr>
      <a:lstStyle>
        <a:defPPr hangingPunct="1">
          <a:buSzPct val="85000"/>
          <a:defRPr dirty="0">
            <a:solidFill>
              <a:schemeClr val="bg1"/>
            </a:solidFill>
            <a:latin typeface="+mn-lt"/>
          </a:defRPr>
        </a:def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3585</TotalTime>
  <Words>501</Words>
  <Application>Microsoft Office PowerPoint</Application>
  <PresentationFormat>On-screen Show (4:3)</PresentationFormat>
  <Paragraphs>53</Paragraphs>
  <Slides>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7" baseType="lpstr">
      <vt:lpstr>Arial</vt:lpstr>
      <vt:lpstr>Calibri</vt:lpstr>
      <vt:lpstr>Helvetica Light</vt:lpstr>
      <vt:lpstr>Montserrat-Regular</vt:lpstr>
      <vt:lpstr>Montserrat-SemiBold</vt:lpstr>
      <vt:lpstr>PT Sans</vt:lpstr>
      <vt:lpstr>Roboto Regular</vt:lpstr>
      <vt:lpstr>Office Theme</vt:lpstr>
      <vt:lpstr>White</vt:lpstr>
      <vt:lpstr>3rd TVETMIS Forum Meeting  IT Intervention Update 25-26 September 2019</vt:lpstr>
      <vt:lpstr>IT Intervention Update – NSFAS System</vt:lpstr>
      <vt:lpstr>IT Intervention Update – NSFAS System</vt:lpstr>
      <vt:lpstr>IT Intervention Update – NSFAS System</vt:lpstr>
      <vt:lpstr>IT Intervention Update – NSFAS System</vt:lpstr>
      <vt:lpstr>IT Intervention Update – NSFAS System</vt:lpstr>
      <vt:lpstr>IT Intervention Update – NSFAS System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Lori</dc:creator>
  <cp:lastModifiedBy>CJ Christowitz</cp:lastModifiedBy>
  <cp:revision>191</cp:revision>
  <dcterms:created xsi:type="dcterms:W3CDTF">2013-03-06T18:11:04Z</dcterms:created>
  <dcterms:modified xsi:type="dcterms:W3CDTF">2019-09-25T08:46:55Z</dcterms:modified>
</cp:coreProperties>
</file>