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7" r:id="rId2"/>
    <p:sldId id="513" r:id="rId3"/>
    <p:sldId id="512" r:id="rId4"/>
    <p:sldId id="514" r:id="rId5"/>
    <p:sldId id="517" r:id="rId6"/>
    <p:sldId id="515" r:id="rId7"/>
    <p:sldId id="516" r:id="rId8"/>
    <p:sldId id="519" r:id="rId9"/>
    <p:sldId id="518" r:id="rId10"/>
    <p:sldId id="520" r:id="rId11"/>
    <p:sldId id="521" r:id="rId12"/>
    <p:sldId id="522" r:id="rId13"/>
    <p:sldId id="383" r:id="rId14"/>
  </p:sldIdLst>
  <p:sldSz cx="9144000" cy="6858000" type="screen4x3"/>
  <p:notesSz cx="6669088" cy="9926638"/>
  <p:defaultTextStyle>
    <a:defPPr>
      <a:defRPr lang="nl-NL"/>
    </a:defPPr>
    <a:lvl1pPr algn="l" rtl="0" fontAlgn="base">
      <a:lnSpc>
        <a:spcPct val="90000"/>
      </a:lnSpc>
      <a:spcBef>
        <a:spcPct val="30000"/>
      </a:spcBef>
      <a:spcAft>
        <a:spcPct val="30000"/>
      </a:spcAft>
      <a:buChar char="–"/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1pPr>
    <a:lvl2pPr marL="457200" algn="l" rtl="0" fontAlgn="base">
      <a:lnSpc>
        <a:spcPct val="90000"/>
      </a:lnSpc>
      <a:spcBef>
        <a:spcPct val="30000"/>
      </a:spcBef>
      <a:spcAft>
        <a:spcPct val="30000"/>
      </a:spcAft>
      <a:buChar char="–"/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2pPr>
    <a:lvl3pPr marL="914400" algn="l" rtl="0" fontAlgn="base">
      <a:lnSpc>
        <a:spcPct val="90000"/>
      </a:lnSpc>
      <a:spcBef>
        <a:spcPct val="30000"/>
      </a:spcBef>
      <a:spcAft>
        <a:spcPct val="30000"/>
      </a:spcAft>
      <a:buChar char="–"/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3pPr>
    <a:lvl4pPr marL="1371600" algn="l" rtl="0" fontAlgn="base">
      <a:lnSpc>
        <a:spcPct val="90000"/>
      </a:lnSpc>
      <a:spcBef>
        <a:spcPct val="30000"/>
      </a:spcBef>
      <a:spcAft>
        <a:spcPct val="30000"/>
      </a:spcAft>
      <a:buChar char="–"/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4pPr>
    <a:lvl5pPr marL="1828800" algn="l" rtl="0" fontAlgn="base">
      <a:lnSpc>
        <a:spcPct val="90000"/>
      </a:lnSpc>
      <a:spcBef>
        <a:spcPct val="30000"/>
      </a:spcBef>
      <a:spcAft>
        <a:spcPct val="30000"/>
      </a:spcAft>
      <a:buChar char="–"/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5pPr>
    <a:lvl6pPr marL="2286000" algn="l" defTabSz="457200" rtl="0" eaLnBrk="1" latinLnBrk="0" hangingPunct="1"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6pPr>
    <a:lvl7pPr marL="2743200" algn="l" defTabSz="457200" rtl="0" eaLnBrk="1" latinLnBrk="0" hangingPunct="1"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7pPr>
    <a:lvl8pPr marL="3200400" algn="l" defTabSz="457200" rtl="0" eaLnBrk="1" latinLnBrk="0" hangingPunct="1"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8pPr>
    <a:lvl9pPr marL="3657600" algn="l" defTabSz="457200" rtl="0" eaLnBrk="1" latinLnBrk="0" hangingPunct="1"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 clrMode="bw"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7207"/>
    <a:srgbClr val="99CCFF"/>
    <a:srgbClr val="CCB594"/>
    <a:srgbClr val="8F3908"/>
    <a:srgbClr val="F5E0D4"/>
    <a:srgbClr val="009900"/>
    <a:srgbClr val="F18600"/>
    <a:srgbClr val="CA520B"/>
    <a:srgbClr val="FFCC66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007" autoAdjust="0"/>
    <p:restoredTop sz="93329" autoAdjust="0"/>
  </p:normalViewPr>
  <p:slideViewPr>
    <p:cSldViewPr>
      <p:cViewPr varScale="1">
        <p:scale>
          <a:sx n="78" d="100"/>
          <a:sy n="78" d="100"/>
        </p:scale>
        <p:origin x="176" y="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3" y="122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>
                <a:solidFill>
                  <a:schemeClr val="tx1"/>
                </a:solidFill>
                <a:ea typeface="Arial" charset="0"/>
                <a:cs typeface="Arial" charset="0"/>
              </a:defRPr>
            </a:lvl1pPr>
          </a:lstStyle>
          <a:p>
            <a:endParaRPr lang="en-GB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>
                <a:solidFill>
                  <a:schemeClr val="tx1"/>
                </a:solidFill>
                <a:ea typeface="Arial" charset="0"/>
                <a:cs typeface="Arial" charset="0"/>
              </a:defRPr>
            </a:lvl1pPr>
          </a:lstStyle>
          <a:p>
            <a:endParaRPr lang="en-GB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>
                <a:solidFill>
                  <a:schemeClr val="tx1"/>
                </a:solidFill>
                <a:ea typeface="Arial" charset="0"/>
                <a:cs typeface="Arial" charset="0"/>
              </a:defRPr>
            </a:lvl1pPr>
          </a:lstStyle>
          <a:p>
            <a:endParaRPr lang="en-GB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>
                <a:solidFill>
                  <a:schemeClr val="tx1"/>
                </a:solidFill>
                <a:ea typeface="Arial" charset="0"/>
                <a:cs typeface="Arial" charset="0"/>
              </a:defRPr>
            </a:lvl1pPr>
          </a:lstStyle>
          <a:p>
            <a:fld id="{8361CE73-CEFD-674D-B938-7239C7539038}" type="slidenum">
              <a:rPr lang="en-GB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067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>
                <a:solidFill>
                  <a:schemeClr val="tx1"/>
                </a:solidFill>
                <a:ea typeface="Arial" charset="0"/>
                <a:cs typeface="Arial" charset="0"/>
              </a:defRPr>
            </a:lvl1pPr>
          </a:lstStyle>
          <a:p>
            <a:endParaRPr lang="nl-NL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>
                <a:solidFill>
                  <a:schemeClr val="tx1"/>
                </a:solidFill>
                <a:ea typeface="Arial" charset="0"/>
                <a:cs typeface="Arial" charset="0"/>
              </a:defRPr>
            </a:lvl1pPr>
          </a:lstStyle>
          <a:p>
            <a:endParaRPr lang="nl-NL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4875"/>
            <a:ext cx="53355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opmaakprofielen van de modeltekst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>
                <a:solidFill>
                  <a:schemeClr val="tx1"/>
                </a:solidFill>
                <a:ea typeface="Arial" charset="0"/>
                <a:cs typeface="Arial" charset="0"/>
              </a:defRPr>
            </a:lvl1pPr>
          </a:lstStyle>
          <a:p>
            <a:endParaRPr lang="nl-NL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>
                <a:solidFill>
                  <a:schemeClr val="tx1"/>
                </a:solidFill>
                <a:ea typeface="Arial" charset="0"/>
                <a:cs typeface="Arial" charset="0"/>
              </a:defRPr>
            </a:lvl1pPr>
          </a:lstStyle>
          <a:p>
            <a:fld id="{812FD739-230B-C248-99BA-D58614D28B6B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81667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7A57AE-FA4C-3C48-B7A5-182EB0CABFB2}" type="slidenum">
              <a:rPr lang="nl-NL"/>
              <a:pPr/>
              <a:t>1</a:t>
            </a:fld>
            <a:endParaRPr lang="nl-NL" dirty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871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27784" y="2286000"/>
            <a:ext cx="5830416" cy="1143000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/>
              <a:t>Titelstijl van model bewerken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27784" y="3886200"/>
            <a:ext cx="5832648" cy="1559024"/>
          </a:xfrm>
        </p:spPr>
        <p:txBody>
          <a:bodyPr/>
          <a:lstStyle>
            <a:lvl1pPr marL="0" indent="0" algn="ctr">
              <a:buFont typeface="Wingdings" pitchFamily="-96" charset="2"/>
              <a:buNone/>
              <a:defRPr>
                <a:solidFill>
                  <a:srgbClr val="8F3908"/>
                </a:solidFill>
              </a:defRPr>
            </a:lvl1pPr>
          </a:lstStyle>
          <a:p>
            <a:r>
              <a:rPr lang="en-US"/>
              <a:t>Klik om de titelstijl van het model te bewerken</a:t>
            </a:r>
          </a:p>
        </p:txBody>
      </p:sp>
      <p:pic>
        <p:nvPicPr>
          <p:cNvPr id="2" name="Afbeelding 1" descr="Schermafbeelding 2015-10-14 om 10.22.0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32656"/>
            <a:ext cx="3035300" cy="1231900"/>
          </a:xfrm>
          <a:prstGeom prst="rect">
            <a:avLst/>
          </a:prstGeom>
        </p:spPr>
      </p:pic>
      <p:sp>
        <p:nvSpPr>
          <p:cNvPr id="3" name="Rechthoek 2"/>
          <p:cNvSpPr/>
          <p:nvPr userDrawn="1"/>
        </p:nvSpPr>
        <p:spPr bwMode="auto">
          <a:xfrm>
            <a:off x="0" y="0"/>
            <a:ext cx="323528" cy="6858000"/>
          </a:xfrm>
          <a:prstGeom prst="rect">
            <a:avLst/>
          </a:prstGeom>
          <a:solidFill>
            <a:srgbClr val="EB720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Char char="–"/>
              <a:tabLst/>
            </a:pPr>
            <a:endParaRPr kumimoji="0" lang="nl-NL" sz="12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Times New Roman" pitchFamily="-96" charset="0"/>
            </a:endParaRPr>
          </a:p>
        </p:txBody>
      </p:sp>
      <p:sp>
        <p:nvSpPr>
          <p:cNvPr id="10" name="Rechthoek 9"/>
          <p:cNvSpPr/>
          <p:nvPr userDrawn="1"/>
        </p:nvSpPr>
        <p:spPr bwMode="auto">
          <a:xfrm>
            <a:off x="2627784" y="6539063"/>
            <a:ext cx="6516216" cy="330823"/>
          </a:xfrm>
          <a:prstGeom prst="rect">
            <a:avLst/>
          </a:prstGeom>
          <a:solidFill>
            <a:srgbClr val="EB720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Char char="–"/>
              <a:tabLst/>
            </a:pPr>
            <a:endParaRPr kumimoji="0" lang="nl-NL" sz="12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Times New Roman" pitchFamily="-96" charset="0"/>
            </a:endParaRP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138EB77-EA4F-C243-8BA3-13DEC20E55A3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9900" y="152400"/>
            <a:ext cx="1638300" cy="57134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152400"/>
            <a:ext cx="4762500" cy="57134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D1C133BD-49E4-3245-B379-A9C3D0EC9D66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8434232-CB6B-9249-9B29-1DE5AEF4AAB6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A46672-0B21-0C45-9E2D-A611A4726A6A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05000" y="1295400"/>
            <a:ext cx="3200400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1295400"/>
            <a:ext cx="3200400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952F6DF-9430-8C43-B925-831A5B91B417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F9FCA126-1252-8944-A9F6-FCFC0E662E12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74649099-E81B-584E-BFB3-F0146DC25739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A2F2EABD-A35B-2144-939F-A16B6AD72C0F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AAB571F9-F3A3-ED48-BDCD-E5E4E63A2DAA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a-DK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5048E522-0C65-1A40-AD5B-5162A47E7CCE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 userDrawn="1"/>
        </p:nvSpPr>
        <p:spPr bwMode="auto">
          <a:xfrm>
            <a:off x="0" y="6165304"/>
            <a:ext cx="9144000" cy="692696"/>
          </a:xfrm>
          <a:prstGeom prst="rect">
            <a:avLst/>
          </a:prstGeom>
          <a:solidFill>
            <a:srgbClr val="F18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Char char="–"/>
              <a:tabLst/>
            </a:pPr>
            <a:endParaRPr kumimoji="0" lang="nl-NL" sz="12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Times New Roman" pitchFamily="-96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3568" y="152400"/>
            <a:ext cx="777463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/>
              <a:t>Titelstijl</a:t>
            </a:r>
            <a:r>
              <a:rPr lang="en-US" dirty="0"/>
              <a:t> van model </a:t>
            </a:r>
            <a:r>
              <a:rPr lang="en-US" dirty="0" err="1"/>
              <a:t>bewerken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3568" y="1295400"/>
            <a:ext cx="7774632" cy="457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dirty="0" err="1"/>
              <a:t>om</a:t>
            </a:r>
            <a:r>
              <a:rPr lang="en-US" dirty="0"/>
              <a:t> de </a:t>
            </a:r>
            <a:r>
              <a:rPr lang="en-US" dirty="0" err="1"/>
              <a:t>tekststijl</a:t>
            </a:r>
            <a:r>
              <a:rPr lang="en-US" dirty="0"/>
              <a:t> van het model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bewerken</a:t>
            </a:r>
            <a:endParaRPr lang="en-US" dirty="0"/>
          </a:p>
          <a:p>
            <a:pPr lvl="1"/>
            <a:r>
              <a:rPr lang="en-US" dirty="0" err="1"/>
              <a:t>Tweede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2"/>
            <a:r>
              <a:rPr lang="en-US" dirty="0" err="1"/>
              <a:t>Derde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3"/>
            <a:r>
              <a:rPr lang="en-US" dirty="0" err="1"/>
              <a:t>Vierde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4"/>
            <a:r>
              <a:rPr lang="en-US" dirty="0" err="1"/>
              <a:t>Vijfde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683568" y="980728"/>
            <a:ext cx="7776864" cy="0"/>
          </a:xfrm>
          <a:prstGeom prst="line">
            <a:avLst/>
          </a:prstGeom>
          <a:noFill/>
          <a:ln w="9525">
            <a:solidFill>
              <a:srgbClr val="8F3908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a-DK">
              <a:ea typeface="+mn-ea"/>
              <a:cs typeface="Times New Roman" pitchFamily="-96" charset="0"/>
            </a:endParaRPr>
          </a:p>
        </p:txBody>
      </p:sp>
      <p:pic>
        <p:nvPicPr>
          <p:cNvPr id="9" name="Afbeelding 8" descr="Schermafbeelding 2015-10-14 om 10.23.55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6204098"/>
            <a:ext cx="3131840" cy="65390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spc="180">
          <a:solidFill>
            <a:srgbClr val="EB7207"/>
          </a:solidFill>
          <a:latin typeface="+mj-lt"/>
          <a:ea typeface="Times New Roman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Times New Roman" charset="0"/>
          <a:cs typeface="Times New Roman" pitchFamily="-96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Times New Roman" charset="0"/>
          <a:cs typeface="Times New Roman" pitchFamily="-96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Times New Roman" charset="0"/>
          <a:cs typeface="Times New Roman" pitchFamily="-96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Times New Roman" charset="0"/>
          <a:cs typeface="Times New Roman" pitchFamily="-96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cs typeface="Times New Roman" pitchFamily="-9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cs typeface="Times New Roman" pitchFamily="-9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cs typeface="Times New Roman" pitchFamily="-9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cs typeface="Times New Roman" pitchFamily="-96" charset="0"/>
        </a:defRPr>
      </a:lvl9pPr>
    </p:titleStyle>
    <p:bodyStyle>
      <a:lvl1pPr marL="234950" indent="-234950" algn="l" rtl="0" eaLnBrk="0" fontAlgn="base" hangingPunct="0">
        <a:spcBef>
          <a:spcPct val="20000"/>
        </a:spcBef>
        <a:spcAft>
          <a:spcPct val="0"/>
        </a:spcAft>
        <a:buClr>
          <a:srgbClr val="EB7207"/>
        </a:buClr>
        <a:buSzPct val="75000"/>
        <a:buFont typeface="Wingdings" charset="2"/>
        <a:buChar char="n"/>
        <a:defRPr sz="2800" b="0">
          <a:solidFill>
            <a:schemeClr val="tx1"/>
          </a:solidFill>
          <a:latin typeface="Calibri"/>
          <a:ea typeface="Times New Roman" charset="0"/>
          <a:cs typeface="Calibri"/>
        </a:defRPr>
      </a:lvl1pPr>
      <a:lvl2pPr marL="574675" indent="-225425" algn="l" rtl="0" eaLnBrk="0" fontAlgn="base" hangingPunct="0">
        <a:spcBef>
          <a:spcPct val="20000"/>
        </a:spcBef>
        <a:spcAft>
          <a:spcPct val="0"/>
        </a:spcAft>
        <a:buClr>
          <a:srgbClr val="EB7207"/>
        </a:buClr>
        <a:buFont typeface="Wingdings" charset="2"/>
        <a:buChar char="§"/>
        <a:defRPr sz="2000">
          <a:solidFill>
            <a:schemeClr val="tx1"/>
          </a:solidFill>
          <a:latin typeface="Calibri"/>
          <a:ea typeface="Times New Roman" charset="0"/>
          <a:cs typeface="Calibr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B7207"/>
        </a:buClr>
        <a:buChar char="•"/>
        <a:defRPr sz="1600">
          <a:solidFill>
            <a:schemeClr val="tx1"/>
          </a:solidFill>
          <a:latin typeface="Calibri"/>
          <a:ea typeface="Times New Roman" charset="0"/>
          <a:cs typeface="Calibr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EB7207"/>
        </a:buClr>
        <a:buChar char="–"/>
        <a:defRPr sz="2000">
          <a:solidFill>
            <a:schemeClr val="tx1"/>
          </a:solidFill>
          <a:latin typeface="Calibri"/>
          <a:ea typeface="Times New Roman" charset="0"/>
          <a:cs typeface="Calibr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B7207"/>
        </a:buClr>
        <a:buChar char="»"/>
        <a:defRPr sz="2000">
          <a:solidFill>
            <a:schemeClr val="tx1"/>
          </a:solidFill>
          <a:latin typeface="Calibri"/>
          <a:ea typeface="Times New Roman" charset="0"/>
          <a:cs typeface="Calibri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cid:image001.png@01CAFE7C.82B61010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-document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Schermafbeelding 2015-07-06 om 21.33.1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232" y="3229980"/>
            <a:ext cx="3569915" cy="1550170"/>
          </a:xfrm>
          <a:prstGeom prst="rect">
            <a:avLst/>
          </a:prstGeom>
        </p:spPr>
      </p:pic>
      <p:pic>
        <p:nvPicPr>
          <p:cNvPr id="6" name="Picture 1" descr="cid:image001.png@01CAFE7C.82B61010"/>
          <p:cNvPicPr/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611560" y="221630"/>
            <a:ext cx="3692016" cy="1551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Ondertitel 3">
            <a:extLst>
              <a:ext uri="{FF2B5EF4-FFF2-40B4-BE49-F238E27FC236}">
                <a16:creationId xmlns:a16="http://schemas.microsoft.com/office/drawing/2014/main" id="{28B5DEDF-B8FE-D941-AE04-049BD1678C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9087" y="4803006"/>
            <a:ext cx="5832648" cy="1270992"/>
          </a:xfrm>
        </p:spPr>
        <p:txBody>
          <a:bodyPr/>
          <a:lstStyle/>
          <a:p>
            <a:pPr algn="r"/>
            <a:r>
              <a:rPr lang="nl-NL" b="1" dirty="0"/>
              <a:t>TVETMIS Forum</a:t>
            </a:r>
            <a:endParaRPr lang="nl-NL" dirty="0"/>
          </a:p>
          <a:p>
            <a:pPr algn="r"/>
            <a:r>
              <a:rPr lang="en-US" b="1" dirty="0"/>
              <a:t>2019, September 25</a:t>
            </a:r>
            <a:r>
              <a:rPr lang="en-US" b="1" baseline="30000" dirty="0"/>
              <a:t>th</a:t>
            </a:r>
            <a:r>
              <a:rPr lang="en-US" b="1" dirty="0"/>
              <a:t> and 26</a:t>
            </a:r>
            <a:r>
              <a:rPr lang="en-US" b="1" baseline="30000" dirty="0"/>
              <a:t>th</a:t>
            </a:r>
            <a:endParaRPr lang="nl-NL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B5B8961F-3E9B-C743-BB37-5A673A2BE8E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42335" y="2054994"/>
            <a:ext cx="6629400" cy="1152128"/>
          </a:xfrm>
          <a:effectLst>
            <a:outerShdw blurRad="50800" dist="114300" dir="3420000" sx="133000" sy="133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r" eaLnBrk="1" hangingPunct="1"/>
            <a:r>
              <a:rPr lang="en-US" sz="2400" dirty="0"/>
              <a:t>TVETMIS Helpdesk</a:t>
            </a:r>
            <a:br>
              <a:rPr lang="nl-NL" sz="2400" dirty="0"/>
            </a:br>
            <a:br>
              <a:rPr lang="en-GB" sz="2400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/>
                <a:cs typeface="Calibri"/>
              </a:rPr>
            </a:br>
            <a:endParaRPr lang="en-GB" sz="2400" dirty="0">
              <a:solidFill>
                <a:schemeClr val="tx1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alibri"/>
              <a:cs typeface="Calibri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31BBB0-EE90-DC46-A930-D5D8F5B22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Matters raised at last TVETMIS Forum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616AB42-0DD2-C542-B496-BA7D6D3921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775459"/>
              </p:ext>
            </p:extLst>
          </p:nvPr>
        </p:nvGraphicFramePr>
        <p:xfrm>
          <a:off x="2771800" y="1066800"/>
          <a:ext cx="3890045" cy="5486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3" imgW="6121400" imgH="8636000" progId="Word.Document.12">
                  <p:embed/>
                </p:oleObj>
              </mc:Choice>
              <mc:Fallback>
                <p:oleObj name="Document" r:id="rId3" imgW="6121400" imgH="8636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71800" y="1066800"/>
                        <a:ext cx="3890045" cy="54867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0397103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24BCBE-EACD-DA4B-B562-DC0A7FBF4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Program continued: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A8C904C5-BAE7-014D-B244-BB3E980369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6832"/>
            <a:ext cx="8620937" cy="2088232"/>
          </a:xfrm>
        </p:spPr>
      </p:pic>
    </p:spTree>
    <p:extLst>
      <p:ext uri="{BB962C8B-B14F-4D97-AF65-F5344CB8AC3E}">
        <p14:creationId xmlns:p14="http://schemas.microsoft.com/office/powerpoint/2010/main" val="1699734023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18D68C-82F3-6645-A4FF-2A764CEE1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DD70C89-95DF-1F46-9962-603CB28047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B2F9EA0-C4BB-9347-A112-397042240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57215"/>
            <a:ext cx="9144000" cy="314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766688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9752" y="2060848"/>
            <a:ext cx="3744416" cy="2983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011426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D75F468-A840-CF47-842D-9B701F4C1A63}"/>
              </a:ext>
            </a:extLst>
          </p:cNvPr>
          <p:cNvSpPr/>
          <p:nvPr/>
        </p:nvSpPr>
        <p:spPr bwMode="auto">
          <a:xfrm>
            <a:off x="0" y="688"/>
            <a:ext cx="9144000" cy="6857312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None/>
              <a:tabLst/>
            </a:pPr>
            <a:endParaRPr kumimoji="0" lang="en-GB" sz="3200" b="1" i="0" u="none" strike="noStrike" cap="none" normalizeH="0" baseline="0" dirty="0">
              <a:ln>
                <a:noFill/>
              </a:ln>
              <a:solidFill>
                <a:srgbClr val="EB7207"/>
              </a:solidFill>
              <a:effectLst/>
              <a:latin typeface="Arial" charset="0"/>
              <a:cs typeface="Times New Roman" pitchFamily="-96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91B8DC3-5404-3D40-B7B1-8F9A21BA2F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05100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D75F468-A840-CF47-842D-9B701F4C1A63}"/>
              </a:ext>
            </a:extLst>
          </p:cNvPr>
          <p:cNvSpPr/>
          <p:nvPr/>
        </p:nvSpPr>
        <p:spPr bwMode="auto">
          <a:xfrm>
            <a:off x="0" y="688"/>
            <a:ext cx="9144000" cy="6857312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Char char="–"/>
              <a:tabLst/>
            </a:pPr>
            <a:endParaRPr kumimoji="0" lang="en-GB" sz="1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Times New Roman" pitchFamily="-96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E35A05D-2CC9-1642-867B-E4FBA59E5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05537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D6C89F-BC17-D442-8D4C-6D675D925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TVETMIS NEWSDESK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03DA57A8-3028-BA48-8101-6992DEE713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1" y="2592227"/>
            <a:ext cx="9237665" cy="2348941"/>
          </a:xfrm>
        </p:spPr>
      </p:pic>
    </p:spTree>
    <p:extLst>
      <p:ext uri="{BB962C8B-B14F-4D97-AF65-F5344CB8AC3E}">
        <p14:creationId xmlns:p14="http://schemas.microsoft.com/office/powerpoint/2010/main" val="388921889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7617D0-3303-C64F-85B7-B44DD1A54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" name="Tijdelijke aanduiding voor inhoud 12">
            <a:extLst>
              <a:ext uri="{FF2B5EF4-FFF2-40B4-BE49-F238E27FC236}">
                <a16:creationId xmlns:a16="http://schemas.microsoft.com/office/drawing/2014/main" id="{CC6C1C88-B1BC-614F-A446-DF5775871C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3" y="1338835"/>
            <a:ext cx="7773987" cy="4483543"/>
          </a:xfr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FF12920F-DB95-A841-8244-DBD48B43EE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20006"/>
            <a:ext cx="7874000" cy="4521200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C494AC32-9D0C-8B46-AA9B-DDAB76B7A3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52" y="1338835"/>
            <a:ext cx="78740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224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67C15E9C-960B-FC47-9BCE-C2D880E184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92" y="1295400"/>
            <a:ext cx="7544228" cy="4570413"/>
          </a:xfrm>
        </p:spPr>
      </p:pic>
    </p:spTree>
    <p:extLst>
      <p:ext uri="{BB962C8B-B14F-4D97-AF65-F5344CB8AC3E}">
        <p14:creationId xmlns:p14="http://schemas.microsoft.com/office/powerpoint/2010/main" val="184533140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E6AD5012-E1AB-CD45-8DED-77F7623C39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07" y="1296896"/>
            <a:ext cx="7703418" cy="3071459"/>
          </a:xfrm>
        </p:spPr>
      </p:pic>
    </p:spTree>
    <p:extLst>
      <p:ext uri="{BB962C8B-B14F-4D97-AF65-F5344CB8AC3E}">
        <p14:creationId xmlns:p14="http://schemas.microsoft.com/office/powerpoint/2010/main" val="113871413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019E77-7FEE-134E-8D47-FEE238EF5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Regional Management data access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2D49FEBD-199A-484E-A3C3-C1AF70CF1D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68" y="1066800"/>
            <a:ext cx="8748464" cy="4921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371590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019E77-7FEE-134E-8D47-FEE238EF5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Regional Management data access</a:t>
            </a: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91E65074-4031-3A40-8A23-4DEA8730D8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64" y="1295400"/>
            <a:ext cx="6564484" cy="4570413"/>
          </a:xfr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7526A6C3-E290-5D42-9894-BD01308CB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239"/>
            <a:ext cx="9144000" cy="6441522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3E468735-BA63-BC4A-8E8D-3D0C6F15A5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290"/>
            <a:ext cx="9144000" cy="6597420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DAF7FC52-6B20-9A46-BF7E-9A4BD41A8B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975"/>
            <a:ext cx="9144000" cy="616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9374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Times New Roman"/>
      </a:majorFont>
      <a:minorFont>
        <a:latin typeface="Arial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30000"/>
          </a:spcAft>
          <a:buClrTx/>
          <a:buSzTx/>
          <a:buFontTx/>
          <a:buChar char="–"/>
          <a:tabLst/>
          <a:defRPr kumimoji="0" lang="nl-NL" sz="12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  <a:cs typeface="Times New Roman" pitchFamily="-9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30000"/>
          </a:spcAft>
          <a:buClrTx/>
          <a:buSzTx/>
          <a:buFontTx/>
          <a:buChar char="–"/>
          <a:tabLst/>
          <a:defRPr kumimoji="0" lang="nl-NL" sz="12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  <a:cs typeface="Times New Roman" pitchFamily="-9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31770</TotalTime>
  <Words>30</Words>
  <Application>Microsoft Macintosh PowerPoint</Application>
  <PresentationFormat>Diavoorstelling (4:3)</PresentationFormat>
  <Paragraphs>9</Paragraphs>
  <Slides>13</Slides>
  <Notes>1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8" baseType="lpstr">
      <vt:lpstr>Arial</vt:lpstr>
      <vt:lpstr>Calibri</vt:lpstr>
      <vt:lpstr>Wingdings</vt:lpstr>
      <vt:lpstr>Default Design</vt:lpstr>
      <vt:lpstr>Document</vt:lpstr>
      <vt:lpstr>TVETMIS Helpdesk  </vt:lpstr>
      <vt:lpstr>PowerPoint-presentatie</vt:lpstr>
      <vt:lpstr>PowerPoint-presentatie</vt:lpstr>
      <vt:lpstr>TVETMIS NEWSDESK</vt:lpstr>
      <vt:lpstr>PowerPoint-presentatie</vt:lpstr>
      <vt:lpstr>PowerPoint-presentatie</vt:lpstr>
      <vt:lpstr>PowerPoint-presentatie</vt:lpstr>
      <vt:lpstr>Regional Management data access</vt:lpstr>
      <vt:lpstr>Regional Management data access</vt:lpstr>
      <vt:lpstr>Matters raised at last TVETMIS Forum</vt:lpstr>
      <vt:lpstr>Program continued: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Andries Bottema</dc:creator>
  <cp:lastModifiedBy>Andries Bottema</cp:lastModifiedBy>
  <cp:revision>691</cp:revision>
  <cp:lastPrinted>2015-11-23T08:36:21Z</cp:lastPrinted>
  <dcterms:created xsi:type="dcterms:W3CDTF">2011-05-15T14:19:40Z</dcterms:created>
  <dcterms:modified xsi:type="dcterms:W3CDTF">2019-09-26T07:06:49Z</dcterms:modified>
</cp:coreProperties>
</file>