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0" r:id="rId2"/>
    <p:sldId id="331" r:id="rId3"/>
    <p:sldId id="332" r:id="rId4"/>
    <p:sldId id="33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DC309-CF55-4C4D-BF09-01D0D7741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2A31B8-2A34-4EEC-9F3F-C3BCA52F6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A242A-2A50-4B22-8EDF-713D4ED56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CB0B5-B9EA-4C9B-93B6-BBDF2D859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89A1C-9BB3-4CE5-AC57-E66A5A46E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EEB80755-6B06-7E47-9941-0352DDF9BE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075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7EED1-E068-492B-A858-7FA00A1B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2AE307-6970-420B-B232-D3ADFF8B6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2006B-972D-4F53-8029-0796BA1D8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BA22B-4240-4C77-82F8-331A68B0D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50C7A-5D36-4678-8735-95D19526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49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85ED97-D27D-497F-A4FA-541A8EDD7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33503C-4198-4542-8540-72A5652DC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9D2CD-0F0C-406A-94E9-6F2814346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192FC1-4DF0-472D-B12E-B340399C0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ED12A-A6F5-490A-9882-10324F48B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56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CC42F710-6BCF-BF4B-9BFE-8CEA3D63EC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5FB087-EAB7-497D-9017-EC08FEEB7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D4AE-8D35-45DD-AA8B-A46490011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646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F3927-CC74-4699-9C0A-FE3A77419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AFB57-F964-404D-BA58-D713B35BF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F36B2-B33F-42B7-967B-93DA69B46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F14FB-E614-486B-80ED-5C2B9DCE9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0DA55-13B8-482B-9E64-600327D1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14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1649F-02B7-4862-BA67-DC311FFC0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3E411-34FF-4FF8-A0B0-543466E3F2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84053-5E53-4498-BDDD-57349B3A0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2757E-C94F-4CF8-B50A-2FA8AF52D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DFCEA0-B0B5-4346-9B41-6B0C8AAB6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5558A-086B-42B2-9A94-41CA57476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9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A25EC-4260-499F-A370-7177393A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BF5C07-7B0B-469C-90AD-786E717F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4BE5B-F30F-4AA2-9B54-757327364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3A82B-68C4-4769-8D43-94A105A02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743B88-0539-4F7F-BE91-5F06A9BCBD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448D2E-30DF-46BB-BF93-5D9A90B67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C1466-5496-492E-B542-AAC780DE1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38D98F-DBC0-455F-B6DF-B8BCB1E3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18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F61CB-2938-450C-AD78-4E9E6487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1F877-9C41-40EE-818B-058FA0D7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A6AE0-223F-4B4C-85D8-15D14AB9E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2B41B4-340A-49BF-81E2-79B002BB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81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E6374F-3EEA-49F3-83BA-70122E9F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9B4835-22E9-40FD-BF56-19ABDEFD3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FC9FB4-1448-48F5-8F9C-C836F24D8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1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36FA4-F7CF-4174-983A-3591E560F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727EF-6858-4933-A9E9-82C2D2131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F4401-A569-4894-A289-0825DCA97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046968-CEAE-4961-ABE1-3284A2B24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C196E4-B331-45EA-9971-C45D958D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537AE-7D66-4919-83FA-A3DA34031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33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F0292-748C-4E3E-B50C-CE4B730B3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E18407-C62A-4BEF-8F83-6D5D245F9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AE194D-B241-4AC3-9289-234B1D0E6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3CFAC-D1E2-46A6-98AC-DC76A80B2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00838-70F2-4261-A693-42FCFD84B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D1E59-541F-45AB-9C83-6B578E64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39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9388D7-D749-403D-AEEF-D5DD557A7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700E26-2C85-4A66-81D3-2131D6DB9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C0001-8D93-47F9-92A5-6DB7B48AF9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73D36-A890-478F-9BC2-A32D6B4E6111}" type="datetimeFigureOut">
              <a:rPr lang="en-US" smtClean="0"/>
              <a:t>20-Mar-19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60A06-6BA5-4C0F-8519-24AD73DB94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64460-F301-4BDB-BBE9-0426A2491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CFC6D-C55C-45C9-999D-A15CD97B8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39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AC390-E88D-4320-AA7C-338FC0FAE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AdaptIT</a:t>
            </a:r>
            <a:r>
              <a:rPr lang="en-US" dirty="0"/>
              <a:t> Group –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CE9BC-070B-44DD-AAEE-C28697620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1.	DHET to communicate with vendor first</a:t>
            </a:r>
          </a:p>
          <a:p>
            <a:pPr marL="0" indent="0">
              <a:buNone/>
            </a:pPr>
            <a:r>
              <a:rPr lang="en-US" dirty="0"/>
              <a:t>2.	DHET to not make any changes before informing vendors</a:t>
            </a:r>
          </a:p>
          <a:p>
            <a:pPr marL="0" indent="0">
              <a:buNone/>
            </a:pPr>
            <a:r>
              <a:rPr lang="en-US" dirty="0"/>
              <a:t>3.	Make communication or specs:  formal, timely, detailed, new progs, data requirements</a:t>
            </a:r>
          </a:p>
          <a:p>
            <a:pPr marL="0" indent="0">
              <a:buNone/>
            </a:pPr>
            <a:r>
              <a:rPr lang="en-US" dirty="0"/>
              <a:t>4.	Vendor information sessions to allow for Q&amp;A </a:t>
            </a:r>
          </a:p>
          <a:p>
            <a:pPr marL="0" indent="0">
              <a:buNone/>
            </a:pPr>
            <a:r>
              <a:rPr lang="en-US" dirty="0"/>
              <a:t>5.	cc. to colleges</a:t>
            </a:r>
          </a:p>
          <a:p>
            <a:pPr marL="0" indent="0">
              <a:buNone/>
            </a:pPr>
            <a:r>
              <a:rPr lang="en-US" dirty="0"/>
              <a:t>6.	To many release notes</a:t>
            </a:r>
          </a:p>
          <a:p>
            <a:pPr marL="0" indent="0">
              <a:buNone/>
            </a:pPr>
            <a:r>
              <a:rPr lang="en-US" dirty="0"/>
              <a:t>7.	Publish FAQ on website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264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FFA73-419D-41FF-B044-641680CE1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AdaptIT</a:t>
            </a:r>
            <a:r>
              <a:rPr lang="en-US" dirty="0"/>
              <a:t> Group - HR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4D74C-6860-4110-8117-21187E0EE4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1.	Resistance by HR dept at many college to enter information in ITS</a:t>
            </a:r>
          </a:p>
          <a:p>
            <a:pPr marL="0" indent="0">
              <a:buNone/>
            </a:pPr>
            <a:r>
              <a:rPr lang="en-US" dirty="0"/>
              <a:t>2.	DHET to intervene to resolve this</a:t>
            </a:r>
          </a:p>
          <a:p>
            <a:pPr marL="0" indent="0">
              <a:buNone/>
            </a:pPr>
            <a:r>
              <a:rPr lang="en-US" dirty="0"/>
              <a:t>3.	Additional lecturer data requirements to be communicated</a:t>
            </a:r>
          </a:p>
          <a:p>
            <a:pPr marL="0" indent="0">
              <a:buNone/>
            </a:pPr>
            <a:r>
              <a:rPr lang="en-US" dirty="0"/>
              <a:t>4.	Coop Module is not the future for capturing </a:t>
            </a:r>
          </a:p>
          <a:p>
            <a:pPr marL="0" indent="0">
              <a:buNone/>
            </a:pPr>
            <a:r>
              <a:rPr lang="en-US" dirty="0"/>
              <a:t>5.	Lecturer WIL not captured in system by many colleges and responsibilities organized differently – Student Placement, HR and Academic</a:t>
            </a:r>
          </a:p>
          <a:p>
            <a:pPr marL="0" indent="0">
              <a:buNone/>
            </a:pPr>
            <a:r>
              <a:rPr lang="en-US" dirty="0"/>
              <a:t>6.	Lecturer WIL reported quarterly to DHET through a different route (</a:t>
            </a:r>
            <a:r>
              <a:rPr lang="en-US" dirty="0" err="1"/>
              <a:t>Sello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7.	Capturing of Counsellors, Interns </a:t>
            </a:r>
            <a:r>
              <a:rPr lang="en-US" dirty="0" err="1"/>
              <a:t>etc</a:t>
            </a:r>
            <a:r>
              <a:rPr lang="en-US" dirty="0"/>
              <a:t> done differently by colleges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82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28E52-6E96-4673-8B48-FA33587A3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AdaptIT</a:t>
            </a:r>
            <a:r>
              <a:rPr lang="en-US" dirty="0"/>
              <a:t> Group: Functional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72FA-EC08-4EA1-B41C-2FA32A8C22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1.	Planning Module/Facility needed by colleges</a:t>
            </a:r>
          </a:p>
          <a:p>
            <a:pPr marL="0" indent="0">
              <a:buNone/>
            </a:pPr>
            <a:r>
              <a:rPr lang="en-US" dirty="0"/>
              <a:t>2.	Need maintain systems setup standardization – risk of different</a:t>
            </a:r>
          </a:p>
          <a:p>
            <a:pPr marL="0" indent="0">
              <a:buNone/>
            </a:pPr>
            <a:r>
              <a:rPr lang="en-US" dirty="0"/>
              <a:t>            interpretation of definitions</a:t>
            </a:r>
          </a:p>
          <a:p>
            <a:pPr marL="0" indent="0">
              <a:buNone/>
            </a:pPr>
            <a:r>
              <a:rPr lang="en-US" dirty="0"/>
              <a:t>3.	Blank Help service button in software – Adapt to QA and colleges       to report it</a:t>
            </a:r>
          </a:p>
          <a:p>
            <a:pPr marL="0" indent="0">
              <a:buNone/>
            </a:pPr>
            <a:r>
              <a:rPr lang="en-US" dirty="0"/>
              <a:t>4.	Colleges cannot cope with all Integrator 3 related release notes</a:t>
            </a:r>
          </a:p>
          <a:p>
            <a:pPr marL="0" indent="0">
              <a:buNone/>
            </a:pPr>
            <a:r>
              <a:rPr lang="en-US" dirty="0"/>
              <a:t>5.	Adapt advises colleges to move to Integrator 4.1.</a:t>
            </a:r>
          </a:p>
          <a:p>
            <a:pPr marL="0" indent="0">
              <a:buNone/>
            </a:pPr>
            <a:r>
              <a:rPr lang="en-US" dirty="0"/>
              <a:t>6.	DHET must research, define, communicated accepted student ID      numbers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258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3C7C5-D63A-42B4-8FB4-0B05946D0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AdaptIT</a:t>
            </a:r>
            <a:r>
              <a:rPr lang="en-US" dirty="0"/>
              <a:t> Group: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C0696-4B92-45F4-A62E-DE7BEF26C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1.	New people at helpdesk – poor handover/loss of system knowledge and competence </a:t>
            </a:r>
          </a:p>
          <a:p>
            <a:pPr marL="0" indent="0">
              <a:buNone/>
            </a:pPr>
            <a:r>
              <a:rPr lang="en-US" dirty="0"/>
              <a:t>2.	Quality of support gone down.  Adapt to take home and revert</a:t>
            </a:r>
          </a:p>
          <a:p>
            <a:pPr marL="0" indent="0">
              <a:buNone/>
            </a:pPr>
            <a:r>
              <a:rPr lang="en-US" dirty="0"/>
              <a:t>3.	Support Web-site not updated – Adapt to take home and revert</a:t>
            </a:r>
          </a:p>
          <a:p>
            <a:pPr marL="0" indent="0">
              <a:buNone/>
            </a:pPr>
            <a:r>
              <a:rPr lang="en-US" dirty="0"/>
              <a:t>4.	Training on Jasper not good and </a:t>
            </a:r>
          </a:p>
          <a:p>
            <a:pPr marL="0" indent="0">
              <a:buNone/>
            </a:pPr>
            <a:r>
              <a:rPr lang="en-US" dirty="0"/>
              <a:t>5.	Adapt training quotes must stipulate what college staff will be able to do after training</a:t>
            </a:r>
          </a:p>
          <a:p>
            <a:pPr marL="0" indent="0">
              <a:buNone/>
            </a:pPr>
            <a:r>
              <a:rPr lang="en-US" dirty="0"/>
              <a:t>6.	Mutual college support to be increased</a:t>
            </a:r>
          </a:p>
          <a:p>
            <a:pPr marL="0" indent="0">
              <a:buNone/>
            </a:pPr>
            <a:r>
              <a:rPr lang="en-US" dirty="0"/>
              <a:t>7.	Colleges need a manual or tool to compare their own data with comprehensive report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9318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1_Office Theme</vt:lpstr>
      <vt:lpstr>AdaptIT Group – communication</vt:lpstr>
      <vt:lpstr>AdaptIT Group - HR</vt:lpstr>
      <vt:lpstr>AdaptIT Group: Functional</vt:lpstr>
      <vt:lpstr>AdaptIT Group: Support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AdaptIT Group – communication</dc:title>
  <dc:creator>Flemming Koch</dc:creator>
  <cp:lastModifiedBy>Flemming Koch</cp:lastModifiedBy>
  <cp:revision>1</cp:revision>
  <dcterms:created xsi:type="dcterms:W3CDTF">2019-03-20T11:55:42Z</dcterms:created>
  <dcterms:modified xsi:type="dcterms:W3CDTF">2019-03-20T11:56:34Z</dcterms:modified>
</cp:coreProperties>
</file>